
<file path=[Content_Types].xml><?xml version="1.0" encoding="utf-8"?>
<Types xmlns="http://schemas.openxmlformats.org/package/2006/content-types">
  <Override PartName="/ppt/notesSlides/notesSlide2.xml" ContentType="application/vnd.openxmlformats-officedocument.presentationml.notesSlide+xml"/>
  <Override PartName="/ppt/tags/tag8.xml" ContentType="application/vnd.openxmlformats-officedocument.presentationml.tags+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tags/tag4.xml" ContentType="application/vnd.openxmlformats-officedocument.presentationml.tags+xml"/>
  <Override PartName="/ppt/activeX/activeX2.xml" ContentType="application/vnd.ms-office.activeX+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tags/tag2.xml" ContentType="application/vnd.openxmlformats-officedocument.presentationml.tags+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tags/tag29.xml" ContentType="application/vnd.openxmlformats-officedocument.presentationml.tags+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tags/tag16.xml" ContentType="application/vnd.openxmlformats-officedocument.presentationml.tags+xml"/>
  <Override PartName="/ppt/tags/tag18.xml" ContentType="application/vnd.openxmlformats-officedocument.presentationml.tags+xml"/>
  <Override PartName="/ppt/tags/tag27.xml" ContentType="application/vnd.openxmlformats-officedocument.presentationml.tags+xml"/>
  <Override PartName="/ppt/notesSlides/notesSlide14.xml" ContentType="application/vnd.openxmlformats-officedocument.presentationml.notesSlide+xml"/>
  <Override PartName="/docProps/custom.xml" ContentType="application/vnd.openxmlformats-officedocument.custom-properties+xml"/>
  <Override PartName="/ppt/notesSlides/notesSlide9.xml" ContentType="application/vnd.openxmlformats-officedocument.presentationml.notesSlide+xml"/>
  <Override PartName="/ppt/tags/tag14.xml" ContentType="application/vnd.openxmlformats-officedocument.presentationml.tags+xml"/>
  <Override PartName="/ppt/notesSlides/notesSlide12.xml" ContentType="application/vnd.openxmlformats-officedocument.presentationml.notesSlide+xml"/>
  <Override PartName="/ppt/tags/tag25.xml" ContentType="application/vnd.openxmlformats-officedocument.presentationml.tags+xml"/>
  <Override PartName="/ppt/notesSlides/notesSlide7.xml" ContentType="application/vnd.openxmlformats-officedocument.presentationml.notesSlide+xml"/>
  <Override PartName="/ppt/tags/tag12.xml" ContentType="application/vnd.openxmlformats-officedocument.presentationml.tags+xml"/>
  <Override PartName="/ppt/notesSlides/notesSlide10.xml" ContentType="application/vnd.openxmlformats-officedocument.presentationml.notesSlide+xml"/>
  <Override PartName="/ppt/tags/tag23.xml" ContentType="application/vnd.openxmlformats-officedocument.presentationml.tags+xml"/>
  <Override PartName="/ppt/tags/tag32.xml" ContentType="application/vnd.openxmlformats-officedocument.presentationml.tags+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tags/tag21.xml" ContentType="application/vnd.openxmlformats-officedocument.presentationml.tags+xml"/>
  <Override PartName="/ppt/tags/tag30.xml" ContentType="application/vnd.openxmlformats-officedocument.presentationml.tag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tags/tag7.xml" ContentType="application/vnd.openxmlformats-officedocument.presentationml.tags+xml"/>
  <Default Extension="png" ContentType="image/png"/>
  <Default Extension="bin" ContentType="application/vnd.ms-office.activeX"/>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Default Extension="jpeg" ContentType="image/jpeg"/>
  <Override PartName="/ppt/slideLayouts/slideLayout3.xml" ContentType="application/vnd.openxmlformats-officedocument.presentationml.slideLayout+xml"/>
  <Override PartName="/ppt/tags/tag3.xml" ContentType="application/vnd.openxmlformats-officedocument.presentationml.tags+xml"/>
  <Override PartName="/ppt/activeX/activeX1.xml" ContentType="application/vnd.ms-office.activeX+xml"/>
  <Default Extension="emf" ContentType="image/x-emf"/>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tags/tag19.xml" ContentType="application/vnd.openxmlformats-officedocument.presentationml.tags+xml"/>
  <Override PartName="/ppt/tags/tag28.xml" ContentType="application/vnd.openxmlformats-officedocument.presentationml.tags+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tags/tag17.xml" ContentType="application/vnd.openxmlformats-officedocument.presentationml.tags+xml"/>
  <Override PartName="/ppt/notesSlides/notesSlide13.xml" ContentType="application/vnd.openxmlformats-officedocument.presentationml.notesSlide+xml"/>
  <Override PartName="/ppt/tags/tag26.xml" ContentType="application/vnd.openxmlformats-officedocument.presentationml.tags+xml"/>
  <Override PartName="/ppt/slideLayouts/slideLayout10.xml" ContentType="application/vnd.openxmlformats-officedocument.presentationml.slideLayout+xml"/>
  <Override PartName="/ppt/notesSlides/notesSlide8.xml" ContentType="application/vnd.openxmlformats-officedocument.presentationml.notesSlide+xml"/>
  <Default Extension="vml" ContentType="application/vnd.openxmlformats-officedocument.vmlDrawing"/>
  <Override PartName="/ppt/tags/tag15.xml" ContentType="application/vnd.openxmlformats-officedocument.presentationml.tags+xml"/>
  <Override PartName="/ppt/notesSlides/notesSlide11.xml" ContentType="application/vnd.openxmlformats-officedocument.presentationml.notesSlide+xml"/>
  <Override PartName="/ppt/tags/tag24.xml" ContentType="application/vnd.openxmlformats-officedocument.presentationml.tags+xml"/>
  <Override PartName="/ppt/tags/tag33.xml" ContentType="application/vnd.openxmlformats-officedocument.presentationml.tags+xml"/>
  <Override PartName="/ppt/notesSlides/notesSlide6.xml" ContentType="application/vnd.openxmlformats-officedocument.presentationml.notesSlide+xml"/>
  <Override PartName="/ppt/tags/tag13.xml" ContentType="application/vnd.openxmlformats-officedocument.presentationml.tags+xml"/>
  <Override PartName="/ppt/tags/tag22.xml" ContentType="application/vnd.openxmlformats-officedocument.presentationml.tags+xml"/>
  <Override PartName="/ppt/tags/tag31.xml" ContentType="application/vnd.openxmlformats-officedocument.presentationml.tags+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tags/tag11.xml" ContentType="application/vnd.openxmlformats-officedocument.presentationml.tags+xml"/>
  <Override PartName="/ppt/tags/tag20.xml" ContentType="application/vnd.openxmlformats-officedocument.presentationml.tags+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tags/tag6.xml" ContentType="application/vnd.openxmlformats-officedocument.presentationml.tags+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theme/theme3.xml" ContentType="application/vnd.openxmlformats-officedocument.them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36" r:id="rId1"/>
  </p:sldMasterIdLst>
  <p:notesMasterIdLst>
    <p:notesMasterId r:id="rId21"/>
  </p:notesMasterIdLst>
  <p:handoutMasterIdLst>
    <p:handoutMasterId r:id="rId22"/>
  </p:handoutMasterIdLst>
  <p:sldIdLst>
    <p:sldId id="519" r:id="rId2"/>
    <p:sldId id="468" r:id="rId3"/>
    <p:sldId id="518" r:id="rId4"/>
    <p:sldId id="523" r:id="rId5"/>
    <p:sldId id="525" r:id="rId6"/>
    <p:sldId id="526" r:id="rId7"/>
    <p:sldId id="524" r:id="rId8"/>
    <p:sldId id="470" r:id="rId9"/>
    <p:sldId id="471" r:id="rId10"/>
    <p:sldId id="472" r:id="rId11"/>
    <p:sldId id="520" r:id="rId12"/>
    <p:sldId id="527" r:id="rId13"/>
    <p:sldId id="473" r:id="rId14"/>
    <p:sldId id="528" r:id="rId15"/>
    <p:sldId id="521" r:id="rId16"/>
    <p:sldId id="529" r:id="rId17"/>
    <p:sldId id="475" r:id="rId18"/>
    <p:sldId id="530" r:id="rId19"/>
    <p:sldId id="476" r:id="rId20"/>
  </p:sldIdLst>
  <p:sldSz cx="9144000" cy="6858000" type="screen4x3"/>
  <p:notesSz cx="7099300" cy="10234613"/>
  <p:custDataLst>
    <p:tags r:id="rId23"/>
  </p:custDataLst>
  <p:defaultTextStyle>
    <a:defPPr>
      <a:defRPr lang="en-GB"/>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webPr encoding="windows-1252"/>
  <p:showPr showNarration="1" useTimings="0">
    <p:browse showScrollbar="0"/>
    <p:sldAll/>
    <p:penClr>
      <a:schemeClr val="tx1"/>
    </p:penClr>
  </p:showPr>
  <p:clrMru>
    <a:srgbClr val="B21C18"/>
    <a:srgbClr val="BC0000"/>
    <a:srgbClr val="3688C0"/>
    <a:srgbClr val="000000"/>
    <a:srgbClr val="0066FF"/>
    <a:srgbClr val="FF6600"/>
    <a:srgbClr val="FF0000"/>
    <a:srgbClr val="33CC33"/>
    <a:srgbClr val="00CCFF"/>
    <a:srgbClr val="00FFCC"/>
  </p:clrMru>
</p:presentationPr>
</file>

<file path=ppt/tableStyles.xml><?xml version="1.0" encoding="utf-8"?>
<a:tblStyleLst xmlns:a="http://schemas.openxmlformats.org/drawingml/2006/main" def="{5C22544A-7EE6-4342-B048-85BDC9FD1C3A}">
  <a:tblStyle styleId="{284E427A-3D55-4303-BF80-6455036E1DE7}" styleName="Stijl, thema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CAF9ED-07DC-4A11-8D7F-57B35C25682E}" styleName="Stijl, gemiddeld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4896" autoAdjust="0"/>
    <p:restoredTop sz="94684" autoAdjust="0"/>
  </p:normalViewPr>
  <p:slideViewPr>
    <p:cSldViewPr>
      <p:cViewPr varScale="1">
        <p:scale>
          <a:sx n="74" d="100"/>
          <a:sy n="74" d="100"/>
        </p:scale>
        <p:origin x="-1044" y="-84"/>
      </p:cViewPr>
      <p:guideLst>
        <p:guide orient="horz" pos="2160"/>
        <p:guide pos="2880"/>
      </p:guideLst>
    </p:cSldViewPr>
  </p:slideViewPr>
  <p:outlineViewPr>
    <p:cViewPr>
      <p:scale>
        <a:sx n="33" d="100"/>
        <a:sy n="33" d="100"/>
      </p:scale>
      <p:origin x="0" y="20628"/>
    </p:cViewPr>
  </p:outlin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_rels/activeX2.xml.rels><?xml version="1.0" encoding="UTF-8" standalone="yes"?>
<Relationships xmlns="http://schemas.openxmlformats.org/package/2006/relationships"><Relationship Id="rId1" Type="http://schemas.microsoft.com/office/2006/relationships/activeXControlBinary" Target="activeX2.bin"/></Relationships>
</file>

<file path=ppt/activeX/activeX1.xml><?xml version="1.0" encoding="utf-8"?>
<ax:ocx xmlns:ax="http://schemas.microsoft.com/office/2006/activeX" xmlns:r="http://schemas.openxmlformats.org/officeDocument/2006/relationships" ax:classid="{D27CDB6E-AE6D-11CF-96B8-444553540000}" ax:persistence="persistStorage" r:id="rId1"/>
</file>

<file path=ppt/activeX/activeX2.xml><?xml version="1.0" encoding="utf-8"?>
<ax:ocx xmlns:ax="http://schemas.microsoft.com/office/2006/activeX" xmlns:r="http://schemas.openxmlformats.org/officeDocument/2006/relationships" ax:classid="{D27CDB6E-AE6D-11CF-96B8-444553540000}" ax:persistence="persistStorage" r:id="rId1"/>
</file>

<file path=ppt/drawings/_rels/vmlDrawing1.vml.rels><?xml version="1.0" encoding="UTF-8" standalone="yes"?>
<Relationships xmlns="http://schemas.openxmlformats.org/package/2006/relationships"><Relationship Id="rId1" Type="http://schemas.openxmlformats.org/officeDocument/2006/relationships/image" Target="../media/image5.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4.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8002" name="Rectangle 2"/>
          <p:cNvSpPr>
            <a:spLocks noGrp="1" noChangeArrowheads="1"/>
          </p:cNvSpPr>
          <p:nvPr>
            <p:ph type="hdr" sz="quarter"/>
          </p:nvPr>
        </p:nvSpPr>
        <p:spPr bwMode="auto">
          <a:xfrm>
            <a:off x="0" y="0"/>
            <a:ext cx="3075916" cy="511980"/>
          </a:xfrm>
          <a:prstGeom prst="rect">
            <a:avLst/>
          </a:prstGeom>
          <a:noFill/>
          <a:ln w="9525">
            <a:noFill/>
            <a:miter lim="800000"/>
            <a:headEnd/>
            <a:tailEnd/>
          </a:ln>
          <a:effectLst/>
        </p:spPr>
        <p:txBody>
          <a:bodyPr vert="horz" wrap="square" lIns="96158" tIns="48079" rIns="96158" bIns="48079" numCol="1" anchor="t" anchorCtr="0" compatLnSpc="1">
            <a:prstTxWarp prst="textNoShape">
              <a:avLst/>
            </a:prstTxWarp>
          </a:bodyPr>
          <a:lstStyle>
            <a:lvl1pPr>
              <a:defRPr sz="1300"/>
            </a:lvl1pPr>
          </a:lstStyle>
          <a:p>
            <a:endParaRPr lang="nl-BE"/>
          </a:p>
        </p:txBody>
      </p:sp>
      <p:sp>
        <p:nvSpPr>
          <p:cNvPr id="128003" name="Rectangle 3"/>
          <p:cNvSpPr>
            <a:spLocks noGrp="1" noChangeArrowheads="1"/>
          </p:cNvSpPr>
          <p:nvPr>
            <p:ph type="dt" sz="quarter" idx="1"/>
          </p:nvPr>
        </p:nvSpPr>
        <p:spPr bwMode="auto">
          <a:xfrm>
            <a:off x="4021705" y="0"/>
            <a:ext cx="3075916" cy="511980"/>
          </a:xfrm>
          <a:prstGeom prst="rect">
            <a:avLst/>
          </a:prstGeom>
          <a:noFill/>
          <a:ln w="9525">
            <a:noFill/>
            <a:miter lim="800000"/>
            <a:headEnd/>
            <a:tailEnd/>
          </a:ln>
          <a:effectLst/>
        </p:spPr>
        <p:txBody>
          <a:bodyPr vert="horz" wrap="square" lIns="96158" tIns="48079" rIns="96158" bIns="48079" numCol="1" anchor="t" anchorCtr="0" compatLnSpc="1">
            <a:prstTxWarp prst="textNoShape">
              <a:avLst/>
            </a:prstTxWarp>
          </a:bodyPr>
          <a:lstStyle>
            <a:lvl1pPr algn="r">
              <a:defRPr sz="1300"/>
            </a:lvl1pPr>
          </a:lstStyle>
          <a:p>
            <a:endParaRPr lang="nl-BE"/>
          </a:p>
        </p:txBody>
      </p:sp>
      <p:sp>
        <p:nvSpPr>
          <p:cNvPr id="128004" name="Rectangle 4"/>
          <p:cNvSpPr>
            <a:spLocks noGrp="1" noChangeArrowheads="1"/>
          </p:cNvSpPr>
          <p:nvPr>
            <p:ph type="ftr" sz="quarter" idx="2"/>
          </p:nvPr>
        </p:nvSpPr>
        <p:spPr bwMode="auto">
          <a:xfrm>
            <a:off x="0" y="9720970"/>
            <a:ext cx="3075916" cy="511980"/>
          </a:xfrm>
          <a:prstGeom prst="rect">
            <a:avLst/>
          </a:prstGeom>
          <a:noFill/>
          <a:ln w="9525">
            <a:noFill/>
            <a:miter lim="800000"/>
            <a:headEnd/>
            <a:tailEnd/>
          </a:ln>
          <a:effectLst/>
        </p:spPr>
        <p:txBody>
          <a:bodyPr vert="horz" wrap="square" lIns="96158" tIns="48079" rIns="96158" bIns="48079" numCol="1" anchor="b" anchorCtr="0" compatLnSpc="1">
            <a:prstTxWarp prst="textNoShape">
              <a:avLst/>
            </a:prstTxWarp>
          </a:bodyPr>
          <a:lstStyle>
            <a:lvl1pPr>
              <a:defRPr sz="1300"/>
            </a:lvl1pPr>
          </a:lstStyle>
          <a:p>
            <a:endParaRPr lang="nl-BE"/>
          </a:p>
        </p:txBody>
      </p:sp>
      <p:sp>
        <p:nvSpPr>
          <p:cNvPr id="128005" name="Rectangle 5"/>
          <p:cNvSpPr>
            <a:spLocks noGrp="1" noChangeArrowheads="1"/>
          </p:cNvSpPr>
          <p:nvPr>
            <p:ph type="sldNum" sz="quarter" idx="3"/>
          </p:nvPr>
        </p:nvSpPr>
        <p:spPr bwMode="auto">
          <a:xfrm>
            <a:off x="4021705" y="9720970"/>
            <a:ext cx="3075916" cy="511980"/>
          </a:xfrm>
          <a:prstGeom prst="rect">
            <a:avLst/>
          </a:prstGeom>
          <a:noFill/>
          <a:ln w="9525">
            <a:noFill/>
            <a:miter lim="800000"/>
            <a:headEnd/>
            <a:tailEnd/>
          </a:ln>
          <a:effectLst/>
        </p:spPr>
        <p:txBody>
          <a:bodyPr vert="horz" wrap="square" lIns="96158" tIns="48079" rIns="96158" bIns="48079" numCol="1" anchor="b" anchorCtr="0" compatLnSpc="1">
            <a:prstTxWarp prst="textNoShape">
              <a:avLst/>
            </a:prstTxWarp>
          </a:bodyPr>
          <a:lstStyle>
            <a:lvl1pPr algn="r">
              <a:defRPr sz="1300"/>
            </a:lvl1pPr>
          </a:lstStyle>
          <a:p>
            <a:fld id="{576AD6FB-FFD0-4DB7-A144-429EAC23240B}" type="slidenum">
              <a:rPr lang="nl-BE"/>
              <a:pPr/>
              <a:t>‹nr.›</a:t>
            </a:fld>
            <a:endParaRPr lang="nl-BE"/>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9026" name="Rectangle 2"/>
          <p:cNvSpPr>
            <a:spLocks noGrp="1" noChangeArrowheads="1"/>
          </p:cNvSpPr>
          <p:nvPr>
            <p:ph type="hdr" sz="quarter"/>
          </p:nvPr>
        </p:nvSpPr>
        <p:spPr bwMode="auto">
          <a:xfrm>
            <a:off x="0" y="0"/>
            <a:ext cx="3075916" cy="511980"/>
          </a:xfrm>
          <a:prstGeom prst="rect">
            <a:avLst/>
          </a:prstGeom>
          <a:noFill/>
          <a:ln w="9525">
            <a:noFill/>
            <a:miter lim="800000"/>
            <a:headEnd/>
            <a:tailEnd/>
          </a:ln>
          <a:effectLst/>
        </p:spPr>
        <p:txBody>
          <a:bodyPr vert="horz" wrap="square" lIns="96158" tIns="48079" rIns="96158" bIns="48079" numCol="1" anchor="t" anchorCtr="0" compatLnSpc="1">
            <a:prstTxWarp prst="textNoShape">
              <a:avLst/>
            </a:prstTxWarp>
          </a:bodyPr>
          <a:lstStyle>
            <a:lvl1pPr>
              <a:defRPr sz="1300"/>
            </a:lvl1pPr>
          </a:lstStyle>
          <a:p>
            <a:endParaRPr lang="nl-BE"/>
          </a:p>
        </p:txBody>
      </p:sp>
      <p:sp>
        <p:nvSpPr>
          <p:cNvPr id="129027" name="Rectangle 3"/>
          <p:cNvSpPr>
            <a:spLocks noGrp="1" noChangeArrowheads="1"/>
          </p:cNvSpPr>
          <p:nvPr>
            <p:ph type="dt" idx="1"/>
          </p:nvPr>
        </p:nvSpPr>
        <p:spPr bwMode="auto">
          <a:xfrm>
            <a:off x="4021705" y="0"/>
            <a:ext cx="3075916" cy="511980"/>
          </a:xfrm>
          <a:prstGeom prst="rect">
            <a:avLst/>
          </a:prstGeom>
          <a:noFill/>
          <a:ln w="9525">
            <a:noFill/>
            <a:miter lim="800000"/>
            <a:headEnd/>
            <a:tailEnd/>
          </a:ln>
          <a:effectLst/>
        </p:spPr>
        <p:txBody>
          <a:bodyPr vert="horz" wrap="square" lIns="96158" tIns="48079" rIns="96158" bIns="48079" numCol="1" anchor="t" anchorCtr="0" compatLnSpc="1">
            <a:prstTxWarp prst="textNoShape">
              <a:avLst/>
            </a:prstTxWarp>
          </a:bodyPr>
          <a:lstStyle>
            <a:lvl1pPr algn="r">
              <a:defRPr sz="1300"/>
            </a:lvl1pPr>
          </a:lstStyle>
          <a:p>
            <a:endParaRPr lang="nl-BE"/>
          </a:p>
        </p:txBody>
      </p:sp>
      <p:sp>
        <p:nvSpPr>
          <p:cNvPr id="129028" name="Rectangle 4"/>
          <p:cNvSpPr>
            <a:spLocks noGrp="1" noRot="1" noChangeAspect="1" noChangeArrowheads="1" noTextEdit="1"/>
          </p:cNvSpPr>
          <p:nvPr>
            <p:ph type="sldImg" idx="2"/>
          </p:nvPr>
        </p:nvSpPr>
        <p:spPr bwMode="auto">
          <a:xfrm>
            <a:off x="990600" y="768350"/>
            <a:ext cx="5119688" cy="3838575"/>
          </a:xfrm>
          <a:prstGeom prst="rect">
            <a:avLst/>
          </a:prstGeom>
          <a:noFill/>
          <a:ln w="9525">
            <a:solidFill>
              <a:srgbClr val="000000"/>
            </a:solidFill>
            <a:miter lim="800000"/>
            <a:headEnd/>
            <a:tailEnd/>
          </a:ln>
          <a:effectLst/>
        </p:spPr>
      </p:sp>
      <p:sp>
        <p:nvSpPr>
          <p:cNvPr id="129029" name="Rectangle 5"/>
          <p:cNvSpPr>
            <a:spLocks noGrp="1" noChangeArrowheads="1"/>
          </p:cNvSpPr>
          <p:nvPr>
            <p:ph type="body" sz="quarter" idx="3"/>
          </p:nvPr>
        </p:nvSpPr>
        <p:spPr bwMode="auto">
          <a:xfrm>
            <a:off x="710603" y="4862149"/>
            <a:ext cx="5678096" cy="4604495"/>
          </a:xfrm>
          <a:prstGeom prst="rect">
            <a:avLst/>
          </a:prstGeom>
          <a:noFill/>
          <a:ln w="9525">
            <a:noFill/>
            <a:miter lim="800000"/>
            <a:headEnd/>
            <a:tailEnd/>
          </a:ln>
          <a:effectLst/>
        </p:spPr>
        <p:txBody>
          <a:bodyPr vert="horz" wrap="square" lIns="96158" tIns="48079" rIns="96158" bIns="48079" numCol="1" anchor="t" anchorCtr="0" compatLnSpc="1">
            <a:prstTxWarp prst="textNoShape">
              <a:avLst/>
            </a:prstTxWarp>
          </a:bodyPr>
          <a:lstStyle/>
          <a:p>
            <a:pPr lvl="0"/>
            <a:r>
              <a:rPr lang="nl-BE" smtClean="0"/>
              <a:t>Klik om de opmaakprofielen van de modeltekst te bewerken</a:t>
            </a:r>
          </a:p>
          <a:p>
            <a:pPr lvl="1"/>
            <a:r>
              <a:rPr lang="nl-BE" smtClean="0"/>
              <a:t>Tweede niveau</a:t>
            </a:r>
          </a:p>
          <a:p>
            <a:pPr lvl="2"/>
            <a:r>
              <a:rPr lang="nl-BE" smtClean="0"/>
              <a:t>Derde niveau</a:t>
            </a:r>
          </a:p>
          <a:p>
            <a:pPr lvl="3"/>
            <a:r>
              <a:rPr lang="nl-BE" smtClean="0"/>
              <a:t>Vierde niveau</a:t>
            </a:r>
          </a:p>
          <a:p>
            <a:pPr lvl="4"/>
            <a:r>
              <a:rPr lang="nl-BE" smtClean="0"/>
              <a:t>Vijfde niveau</a:t>
            </a:r>
          </a:p>
        </p:txBody>
      </p:sp>
      <p:sp>
        <p:nvSpPr>
          <p:cNvPr id="129030" name="Rectangle 6"/>
          <p:cNvSpPr>
            <a:spLocks noGrp="1" noChangeArrowheads="1"/>
          </p:cNvSpPr>
          <p:nvPr>
            <p:ph type="ftr" sz="quarter" idx="4"/>
          </p:nvPr>
        </p:nvSpPr>
        <p:spPr bwMode="auto">
          <a:xfrm>
            <a:off x="0" y="9720970"/>
            <a:ext cx="3075916" cy="511980"/>
          </a:xfrm>
          <a:prstGeom prst="rect">
            <a:avLst/>
          </a:prstGeom>
          <a:noFill/>
          <a:ln w="9525">
            <a:noFill/>
            <a:miter lim="800000"/>
            <a:headEnd/>
            <a:tailEnd/>
          </a:ln>
          <a:effectLst/>
        </p:spPr>
        <p:txBody>
          <a:bodyPr vert="horz" wrap="square" lIns="96158" tIns="48079" rIns="96158" bIns="48079" numCol="1" anchor="b" anchorCtr="0" compatLnSpc="1">
            <a:prstTxWarp prst="textNoShape">
              <a:avLst/>
            </a:prstTxWarp>
          </a:bodyPr>
          <a:lstStyle>
            <a:lvl1pPr>
              <a:defRPr sz="1300"/>
            </a:lvl1pPr>
          </a:lstStyle>
          <a:p>
            <a:endParaRPr lang="nl-BE"/>
          </a:p>
        </p:txBody>
      </p:sp>
      <p:sp>
        <p:nvSpPr>
          <p:cNvPr id="129031" name="Rectangle 7"/>
          <p:cNvSpPr>
            <a:spLocks noGrp="1" noChangeArrowheads="1"/>
          </p:cNvSpPr>
          <p:nvPr>
            <p:ph type="sldNum" sz="quarter" idx="5"/>
          </p:nvPr>
        </p:nvSpPr>
        <p:spPr bwMode="auto">
          <a:xfrm>
            <a:off x="4021705" y="9720970"/>
            <a:ext cx="3075916" cy="511980"/>
          </a:xfrm>
          <a:prstGeom prst="rect">
            <a:avLst/>
          </a:prstGeom>
          <a:noFill/>
          <a:ln w="9525">
            <a:noFill/>
            <a:miter lim="800000"/>
            <a:headEnd/>
            <a:tailEnd/>
          </a:ln>
          <a:effectLst/>
        </p:spPr>
        <p:txBody>
          <a:bodyPr vert="horz" wrap="square" lIns="96158" tIns="48079" rIns="96158" bIns="48079" numCol="1" anchor="b" anchorCtr="0" compatLnSpc="1">
            <a:prstTxWarp prst="textNoShape">
              <a:avLst/>
            </a:prstTxWarp>
          </a:bodyPr>
          <a:lstStyle>
            <a:lvl1pPr algn="r">
              <a:defRPr sz="1300"/>
            </a:lvl1pPr>
          </a:lstStyle>
          <a:p>
            <a:fld id="{65FDD75F-8FB3-4326-BCC8-56EB313F475D}" type="slidenum">
              <a:rPr lang="nl-BE"/>
              <a:pPr/>
              <a:t>‹nr.›</a:t>
            </a:fld>
            <a:endParaRPr lang="nl-BE"/>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BE"/>
          </a:p>
        </p:txBody>
      </p:sp>
      <p:sp>
        <p:nvSpPr>
          <p:cNvPr id="4" name="Tijdelijke aanduiding voor dianummer 3"/>
          <p:cNvSpPr>
            <a:spLocks noGrp="1"/>
          </p:cNvSpPr>
          <p:nvPr>
            <p:ph type="sldNum" sz="quarter" idx="10"/>
          </p:nvPr>
        </p:nvSpPr>
        <p:spPr/>
        <p:txBody>
          <a:bodyPr/>
          <a:lstStyle/>
          <a:p>
            <a:fld id="{65FDD75F-8FB3-4326-BCC8-56EB313F475D}" type="slidenum">
              <a:rPr lang="nl-BE" smtClean="0"/>
              <a:pPr/>
              <a:t>1</a:t>
            </a:fld>
            <a:endParaRPr lang="nl-BE"/>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BE"/>
          </a:p>
        </p:txBody>
      </p:sp>
      <p:sp>
        <p:nvSpPr>
          <p:cNvPr id="4" name="Tijdelijke aanduiding voor dianummer 3"/>
          <p:cNvSpPr>
            <a:spLocks noGrp="1"/>
          </p:cNvSpPr>
          <p:nvPr>
            <p:ph type="sldNum" sz="quarter" idx="10"/>
          </p:nvPr>
        </p:nvSpPr>
        <p:spPr/>
        <p:txBody>
          <a:bodyPr/>
          <a:lstStyle/>
          <a:p>
            <a:fld id="{65FDD75F-8FB3-4326-BCC8-56EB313F475D}" type="slidenum">
              <a:rPr lang="nl-BE" smtClean="0"/>
              <a:pPr/>
              <a:t>10</a:t>
            </a:fld>
            <a:endParaRPr lang="nl-BE"/>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BE"/>
          </a:p>
        </p:txBody>
      </p:sp>
      <p:sp>
        <p:nvSpPr>
          <p:cNvPr id="4" name="Tijdelijke aanduiding voor dianummer 3"/>
          <p:cNvSpPr>
            <a:spLocks noGrp="1"/>
          </p:cNvSpPr>
          <p:nvPr>
            <p:ph type="sldNum" sz="quarter" idx="10"/>
          </p:nvPr>
        </p:nvSpPr>
        <p:spPr/>
        <p:txBody>
          <a:bodyPr/>
          <a:lstStyle/>
          <a:p>
            <a:fld id="{65FDD75F-8FB3-4326-BCC8-56EB313F475D}" type="slidenum">
              <a:rPr lang="nl-BE" smtClean="0"/>
              <a:pPr/>
              <a:t>11</a:t>
            </a:fld>
            <a:endParaRPr lang="nl-BE"/>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BE"/>
          </a:p>
        </p:txBody>
      </p:sp>
      <p:sp>
        <p:nvSpPr>
          <p:cNvPr id="4" name="Tijdelijke aanduiding voor dianummer 3"/>
          <p:cNvSpPr>
            <a:spLocks noGrp="1"/>
          </p:cNvSpPr>
          <p:nvPr>
            <p:ph type="sldNum" sz="quarter" idx="10"/>
          </p:nvPr>
        </p:nvSpPr>
        <p:spPr/>
        <p:txBody>
          <a:bodyPr/>
          <a:lstStyle/>
          <a:p>
            <a:fld id="{65FDD75F-8FB3-4326-BCC8-56EB313F475D}" type="slidenum">
              <a:rPr lang="nl-BE" smtClean="0"/>
              <a:pPr/>
              <a:t>12</a:t>
            </a:fld>
            <a:endParaRPr lang="nl-BE"/>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BE"/>
          </a:p>
        </p:txBody>
      </p:sp>
      <p:sp>
        <p:nvSpPr>
          <p:cNvPr id="4" name="Tijdelijke aanduiding voor dianummer 3"/>
          <p:cNvSpPr>
            <a:spLocks noGrp="1"/>
          </p:cNvSpPr>
          <p:nvPr>
            <p:ph type="sldNum" sz="quarter" idx="10"/>
          </p:nvPr>
        </p:nvSpPr>
        <p:spPr/>
        <p:txBody>
          <a:bodyPr/>
          <a:lstStyle/>
          <a:p>
            <a:fld id="{65FDD75F-8FB3-4326-BCC8-56EB313F475D}" type="slidenum">
              <a:rPr lang="nl-BE" smtClean="0"/>
              <a:pPr/>
              <a:t>13</a:t>
            </a:fld>
            <a:endParaRPr lang="nl-BE"/>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BE"/>
          </a:p>
        </p:txBody>
      </p:sp>
      <p:sp>
        <p:nvSpPr>
          <p:cNvPr id="4" name="Tijdelijke aanduiding voor dianummer 3"/>
          <p:cNvSpPr>
            <a:spLocks noGrp="1"/>
          </p:cNvSpPr>
          <p:nvPr>
            <p:ph type="sldNum" sz="quarter" idx="10"/>
          </p:nvPr>
        </p:nvSpPr>
        <p:spPr/>
        <p:txBody>
          <a:bodyPr/>
          <a:lstStyle/>
          <a:p>
            <a:fld id="{65FDD75F-8FB3-4326-BCC8-56EB313F475D}" type="slidenum">
              <a:rPr lang="nl-BE" smtClean="0"/>
              <a:pPr/>
              <a:t>14</a:t>
            </a:fld>
            <a:endParaRPr lang="nl-BE"/>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BE"/>
          </a:p>
        </p:txBody>
      </p:sp>
      <p:sp>
        <p:nvSpPr>
          <p:cNvPr id="4" name="Tijdelijke aanduiding voor dianummer 3"/>
          <p:cNvSpPr>
            <a:spLocks noGrp="1"/>
          </p:cNvSpPr>
          <p:nvPr>
            <p:ph type="sldNum" sz="quarter" idx="10"/>
          </p:nvPr>
        </p:nvSpPr>
        <p:spPr/>
        <p:txBody>
          <a:bodyPr/>
          <a:lstStyle/>
          <a:p>
            <a:fld id="{65FDD75F-8FB3-4326-BCC8-56EB313F475D}" type="slidenum">
              <a:rPr lang="nl-BE" smtClean="0"/>
              <a:pPr/>
              <a:t>15</a:t>
            </a:fld>
            <a:endParaRPr lang="nl-BE"/>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BE"/>
          </a:p>
        </p:txBody>
      </p:sp>
      <p:sp>
        <p:nvSpPr>
          <p:cNvPr id="4" name="Tijdelijke aanduiding voor dianummer 3"/>
          <p:cNvSpPr>
            <a:spLocks noGrp="1"/>
          </p:cNvSpPr>
          <p:nvPr>
            <p:ph type="sldNum" sz="quarter" idx="10"/>
          </p:nvPr>
        </p:nvSpPr>
        <p:spPr/>
        <p:txBody>
          <a:bodyPr/>
          <a:lstStyle/>
          <a:p>
            <a:fld id="{65FDD75F-8FB3-4326-BCC8-56EB313F475D}" type="slidenum">
              <a:rPr lang="nl-BE" smtClean="0"/>
              <a:pPr/>
              <a:t>16</a:t>
            </a:fld>
            <a:endParaRPr lang="nl-BE"/>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BE"/>
          </a:p>
        </p:txBody>
      </p:sp>
      <p:sp>
        <p:nvSpPr>
          <p:cNvPr id="4" name="Tijdelijke aanduiding voor dianummer 3"/>
          <p:cNvSpPr>
            <a:spLocks noGrp="1"/>
          </p:cNvSpPr>
          <p:nvPr>
            <p:ph type="sldNum" sz="quarter" idx="10"/>
          </p:nvPr>
        </p:nvSpPr>
        <p:spPr/>
        <p:txBody>
          <a:bodyPr/>
          <a:lstStyle/>
          <a:p>
            <a:fld id="{65FDD75F-8FB3-4326-BCC8-56EB313F475D}" type="slidenum">
              <a:rPr lang="nl-BE" smtClean="0"/>
              <a:pPr/>
              <a:t>17</a:t>
            </a:fld>
            <a:endParaRPr lang="nl-BE"/>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BE"/>
          </a:p>
        </p:txBody>
      </p:sp>
      <p:sp>
        <p:nvSpPr>
          <p:cNvPr id="4" name="Tijdelijke aanduiding voor dianummer 3"/>
          <p:cNvSpPr>
            <a:spLocks noGrp="1"/>
          </p:cNvSpPr>
          <p:nvPr>
            <p:ph type="sldNum" sz="quarter" idx="10"/>
          </p:nvPr>
        </p:nvSpPr>
        <p:spPr/>
        <p:txBody>
          <a:bodyPr/>
          <a:lstStyle/>
          <a:p>
            <a:fld id="{65FDD75F-8FB3-4326-BCC8-56EB313F475D}" type="slidenum">
              <a:rPr lang="nl-BE" smtClean="0"/>
              <a:pPr/>
              <a:t>18</a:t>
            </a:fld>
            <a:endParaRPr lang="nl-BE"/>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BE"/>
          </a:p>
        </p:txBody>
      </p:sp>
      <p:sp>
        <p:nvSpPr>
          <p:cNvPr id="4" name="Tijdelijke aanduiding voor dianummer 3"/>
          <p:cNvSpPr>
            <a:spLocks noGrp="1"/>
          </p:cNvSpPr>
          <p:nvPr>
            <p:ph type="sldNum" sz="quarter" idx="10"/>
          </p:nvPr>
        </p:nvSpPr>
        <p:spPr/>
        <p:txBody>
          <a:bodyPr/>
          <a:lstStyle/>
          <a:p>
            <a:fld id="{65FDD75F-8FB3-4326-BCC8-56EB313F475D}" type="slidenum">
              <a:rPr lang="nl-BE" smtClean="0"/>
              <a:pPr/>
              <a:t>19</a:t>
            </a:fld>
            <a:endParaRPr lang="nl-BE"/>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BE"/>
          </a:p>
        </p:txBody>
      </p:sp>
      <p:sp>
        <p:nvSpPr>
          <p:cNvPr id="4" name="Tijdelijke aanduiding voor dianummer 3"/>
          <p:cNvSpPr>
            <a:spLocks noGrp="1"/>
          </p:cNvSpPr>
          <p:nvPr>
            <p:ph type="sldNum" sz="quarter" idx="10"/>
          </p:nvPr>
        </p:nvSpPr>
        <p:spPr/>
        <p:txBody>
          <a:bodyPr/>
          <a:lstStyle/>
          <a:p>
            <a:fld id="{65FDD75F-8FB3-4326-BCC8-56EB313F475D}" type="slidenum">
              <a:rPr lang="nl-BE" smtClean="0"/>
              <a:pPr/>
              <a:t>2</a:t>
            </a:fld>
            <a:endParaRPr lang="nl-BE"/>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BE"/>
          </a:p>
        </p:txBody>
      </p:sp>
      <p:sp>
        <p:nvSpPr>
          <p:cNvPr id="4" name="Tijdelijke aanduiding voor dianummer 3"/>
          <p:cNvSpPr>
            <a:spLocks noGrp="1"/>
          </p:cNvSpPr>
          <p:nvPr>
            <p:ph type="sldNum" sz="quarter" idx="10"/>
          </p:nvPr>
        </p:nvSpPr>
        <p:spPr/>
        <p:txBody>
          <a:bodyPr/>
          <a:lstStyle/>
          <a:p>
            <a:fld id="{65FDD75F-8FB3-4326-BCC8-56EB313F475D}" type="slidenum">
              <a:rPr lang="nl-BE" smtClean="0"/>
              <a:pPr/>
              <a:t>3</a:t>
            </a:fld>
            <a:endParaRPr lang="nl-BE"/>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BE"/>
          </a:p>
        </p:txBody>
      </p:sp>
      <p:sp>
        <p:nvSpPr>
          <p:cNvPr id="4" name="Tijdelijke aanduiding voor dianummer 3"/>
          <p:cNvSpPr>
            <a:spLocks noGrp="1"/>
          </p:cNvSpPr>
          <p:nvPr>
            <p:ph type="sldNum" sz="quarter" idx="10"/>
          </p:nvPr>
        </p:nvSpPr>
        <p:spPr/>
        <p:txBody>
          <a:bodyPr/>
          <a:lstStyle/>
          <a:p>
            <a:fld id="{65FDD75F-8FB3-4326-BCC8-56EB313F475D}" type="slidenum">
              <a:rPr lang="nl-BE" smtClean="0"/>
              <a:pPr/>
              <a:t>4</a:t>
            </a:fld>
            <a:endParaRPr lang="nl-BE"/>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BE"/>
          </a:p>
        </p:txBody>
      </p:sp>
      <p:sp>
        <p:nvSpPr>
          <p:cNvPr id="4" name="Tijdelijke aanduiding voor dianummer 3"/>
          <p:cNvSpPr>
            <a:spLocks noGrp="1"/>
          </p:cNvSpPr>
          <p:nvPr>
            <p:ph type="sldNum" sz="quarter" idx="10"/>
          </p:nvPr>
        </p:nvSpPr>
        <p:spPr/>
        <p:txBody>
          <a:bodyPr/>
          <a:lstStyle/>
          <a:p>
            <a:fld id="{65FDD75F-8FB3-4326-BCC8-56EB313F475D}" type="slidenum">
              <a:rPr lang="nl-BE" smtClean="0"/>
              <a:pPr/>
              <a:t>5</a:t>
            </a:fld>
            <a:endParaRPr lang="nl-BE"/>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BE"/>
          </a:p>
        </p:txBody>
      </p:sp>
      <p:sp>
        <p:nvSpPr>
          <p:cNvPr id="4" name="Tijdelijke aanduiding voor dianummer 3"/>
          <p:cNvSpPr>
            <a:spLocks noGrp="1"/>
          </p:cNvSpPr>
          <p:nvPr>
            <p:ph type="sldNum" sz="quarter" idx="10"/>
          </p:nvPr>
        </p:nvSpPr>
        <p:spPr/>
        <p:txBody>
          <a:bodyPr/>
          <a:lstStyle/>
          <a:p>
            <a:fld id="{65FDD75F-8FB3-4326-BCC8-56EB313F475D}" type="slidenum">
              <a:rPr lang="nl-BE" smtClean="0"/>
              <a:pPr/>
              <a:t>6</a:t>
            </a:fld>
            <a:endParaRPr lang="nl-BE"/>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BE"/>
          </a:p>
        </p:txBody>
      </p:sp>
      <p:sp>
        <p:nvSpPr>
          <p:cNvPr id="4" name="Tijdelijke aanduiding voor dianummer 3"/>
          <p:cNvSpPr>
            <a:spLocks noGrp="1"/>
          </p:cNvSpPr>
          <p:nvPr>
            <p:ph type="sldNum" sz="quarter" idx="10"/>
          </p:nvPr>
        </p:nvSpPr>
        <p:spPr/>
        <p:txBody>
          <a:bodyPr/>
          <a:lstStyle/>
          <a:p>
            <a:fld id="{65FDD75F-8FB3-4326-BCC8-56EB313F475D}" type="slidenum">
              <a:rPr lang="nl-BE" smtClean="0"/>
              <a:pPr/>
              <a:t>7</a:t>
            </a:fld>
            <a:endParaRPr lang="nl-BE"/>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BE"/>
          </a:p>
        </p:txBody>
      </p:sp>
      <p:sp>
        <p:nvSpPr>
          <p:cNvPr id="4" name="Tijdelijke aanduiding voor dianummer 3"/>
          <p:cNvSpPr>
            <a:spLocks noGrp="1"/>
          </p:cNvSpPr>
          <p:nvPr>
            <p:ph type="sldNum" sz="quarter" idx="10"/>
          </p:nvPr>
        </p:nvSpPr>
        <p:spPr/>
        <p:txBody>
          <a:bodyPr/>
          <a:lstStyle/>
          <a:p>
            <a:fld id="{65FDD75F-8FB3-4326-BCC8-56EB313F475D}" type="slidenum">
              <a:rPr lang="nl-BE" smtClean="0"/>
              <a:pPr/>
              <a:t>8</a:t>
            </a:fld>
            <a:endParaRPr lang="nl-BE"/>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BE"/>
          </a:p>
        </p:txBody>
      </p:sp>
      <p:sp>
        <p:nvSpPr>
          <p:cNvPr id="4" name="Tijdelijke aanduiding voor dianummer 3"/>
          <p:cNvSpPr>
            <a:spLocks noGrp="1"/>
          </p:cNvSpPr>
          <p:nvPr>
            <p:ph type="sldNum" sz="quarter" idx="10"/>
          </p:nvPr>
        </p:nvSpPr>
        <p:spPr/>
        <p:txBody>
          <a:bodyPr/>
          <a:lstStyle/>
          <a:p>
            <a:fld id="{65FDD75F-8FB3-4326-BCC8-56EB313F475D}" type="slidenum">
              <a:rPr lang="nl-BE" smtClean="0"/>
              <a:pPr/>
              <a:t>9</a:t>
            </a:fld>
            <a:endParaRPr lang="nl-BE"/>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bg>
      <p:bgRef idx="1002">
        <a:schemeClr val="bg2"/>
      </p:bgRef>
    </p:bg>
    <p:spTree>
      <p:nvGrpSpPr>
        <p:cNvPr id="1" name=""/>
        <p:cNvGrpSpPr/>
        <p:nvPr/>
      </p:nvGrpSpPr>
      <p:grpSpPr>
        <a:xfrm>
          <a:off x="0" y="0"/>
          <a:ext cx="0" cy="0"/>
          <a:chOff x="0" y="0"/>
          <a:chExt cx="0" cy="0"/>
        </a:xfrm>
      </p:grpSpPr>
      <p:sp>
        <p:nvSpPr>
          <p:cNvPr id="9" name="Titel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nl-NL" smtClean="0"/>
              <a:t>Klik om de stijl te bewerken</a:t>
            </a:r>
            <a:endParaRPr kumimoji="0" lang="en-US"/>
          </a:p>
        </p:txBody>
      </p:sp>
      <p:sp>
        <p:nvSpPr>
          <p:cNvPr id="17" name="Ondertitel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nl-NL" smtClean="0"/>
              <a:t>Klik om het opmaakprofiel van de modelondertitel te bewerken</a:t>
            </a:r>
            <a:endParaRPr kumimoji="0" lang="en-US"/>
          </a:p>
        </p:txBody>
      </p:sp>
      <p:sp>
        <p:nvSpPr>
          <p:cNvPr id="30" name="Tijdelijke aanduiding voor datum 29"/>
          <p:cNvSpPr>
            <a:spLocks noGrp="1"/>
          </p:cNvSpPr>
          <p:nvPr>
            <p:ph type="dt" sz="half" idx="10"/>
          </p:nvPr>
        </p:nvSpPr>
        <p:spPr/>
        <p:txBody>
          <a:bodyPr/>
          <a:lstStyle/>
          <a:p>
            <a:r>
              <a:rPr lang="nl-BE" smtClean="0"/>
              <a:t>2010-2011</a:t>
            </a:r>
            <a:endParaRPr lang="en-GB"/>
          </a:p>
        </p:txBody>
      </p:sp>
      <p:sp>
        <p:nvSpPr>
          <p:cNvPr id="19" name="Tijdelijke aanduiding voor voettekst 18"/>
          <p:cNvSpPr>
            <a:spLocks noGrp="1"/>
          </p:cNvSpPr>
          <p:nvPr>
            <p:ph type="ftr" sz="quarter" idx="11"/>
          </p:nvPr>
        </p:nvSpPr>
        <p:spPr/>
        <p:txBody>
          <a:bodyPr/>
          <a:lstStyle/>
          <a:p>
            <a:r>
              <a:rPr lang="nl-NL" smtClean="0"/>
              <a:t>Auteur zelfstudiepakket: Joke Knockaert</a:t>
            </a:r>
            <a:endParaRPr lang="en-GB"/>
          </a:p>
        </p:txBody>
      </p:sp>
      <p:sp>
        <p:nvSpPr>
          <p:cNvPr id="27" name="Tijdelijke aanduiding voor dianummer 26"/>
          <p:cNvSpPr>
            <a:spLocks noGrp="1"/>
          </p:cNvSpPr>
          <p:nvPr>
            <p:ph type="sldNum" sz="quarter" idx="12"/>
          </p:nvPr>
        </p:nvSpPr>
        <p:spPr/>
        <p:txBody>
          <a:bodyPr/>
          <a:lstStyle/>
          <a:p>
            <a:fld id="{8C9B9CF5-5237-462C-B34D-2AC89FF2EBA4}" type="slidenum">
              <a:rPr lang="en-GB" smtClean="0"/>
              <a:pPr/>
              <a:t>‹nr.›</a:t>
            </a:fld>
            <a:endParaRPr lang="en-GB"/>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kumimoji="0" lang="nl-NL" smtClean="0"/>
              <a:t>Klik om de stijl te bewerken</a:t>
            </a:r>
            <a:endParaRPr kumimoji="0" lang="en-US"/>
          </a:p>
        </p:txBody>
      </p:sp>
      <p:sp>
        <p:nvSpPr>
          <p:cNvPr id="3" name="Tijdelijke aanduiding voor verticale tekst 2"/>
          <p:cNvSpPr>
            <a:spLocks noGrp="1"/>
          </p:cNvSpPr>
          <p:nvPr>
            <p:ph type="body" orient="vert" idx="1"/>
          </p:nvPr>
        </p:nvSpPr>
        <p:spPr/>
        <p:txBody>
          <a:bodyPr vert="eaVert"/>
          <a:lstStyle/>
          <a:p>
            <a:pPr lvl="0" eaLnBrk="1" latinLnBrk="0" hangingPunct="1"/>
            <a:r>
              <a:rPr lang="nl-NL" smtClean="0"/>
              <a:t>Klik om de modelstijlen te bewerken</a:t>
            </a:r>
          </a:p>
          <a:p>
            <a:pPr lvl="1" eaLnBrk="1" latinLnBrk="0" hangingPunct="1"/>
            <a:r>
              <a:rPr lang="nl-NL" smtClean="0"/>
              <a:t>Tweede niveau</a:t>
            </a:r>
          </a:p>
          <a:p>
            <a:pPr lvl="2" eaLnBrk="1" latinLnBrk="0" hangingPunct="1"/>
            <a:r>
              <a:rPr lang="nl-NL" smtClean="0"/>
              <a:t>Derde niveau</a:t>
            </a:r>
          </a:p>
          <a:p>
            <a:pPr lvl="3" eaLnBrk="1" latinLnBrk="0" hangingPunct="1"/>
            <a:r>
              <a:rPr lang="nl-NL" smtClean="0"/>
              <a:t>Vierde niveau</a:t>
            </a:r>
          </a:p>
          <a:p>
            <a:pPr lvl="4" eaLnBrk="1" latinLnBrk="0" hangingPunct="1"/>
            <a:r>
              <a:rPr lang="nl-NL" smtClean="0"/>
              <a:t>Vijfde niveau</a:t>
            </a:r>
            <a:endParaRPr kumimoji="0" lang="en-US"/>
          </a:p>
        </p:txBody>
      </p:sp>
      <p:sp>
        <p:nvSpPr>
          <p:cNvPr id="4" name="Tijdelijke aanduiding voor datum 3"/>
          <p:cNvSpPr>
            <a:spLocks noGrp="1"/>
          </p:cNvSpPr>
          <p:nvPr>
            <p:ph type="dt" sz="half" idx="10"/>
          </p:nvPr>
        </p:nvSpPr>
        <p:spPr/>
        <p:txBody>
          <a:bodyPr/>
          <a:lstStyle/>
          <a:p>
            <a:r>
              <a:rPr lang="nl-BE" smtClean="0"/>
              <a:t>2010-2011</a:t>
            </a:r>
            <a:endParaRPr lang="en-GB"/>
          </a:p>
        </p:txBody>
      </p:sp>
      <p:sp>
        <p:nvSpPr>
          <p:cNvPr id="5" name="Tijdelijke aanduiding voor voettekst 4"/>
          <p:cNvSpPr>
            <a:spLocks noGrp="1"/>
          </p:cNvSpPr>
          <p:nvPr>
            <p:ph type="ftr" sz="quarter" idx="11"/>
          </p:nvPr>
        </p:nvSpPr>
        <p:spPr/>
        <p:txBody>
          <a:bodyPr/>
          <a:lstStyle/>
          <a:p>
            <a:r>
              <a:rPr lang="nl-NL" smtClean="0"/>
              <a:t>Auteur zelfstudiepakket: Joke Knockaert</a:t>
            </a:r>
            <a:endParaRPr lang="en-GB"/>
          </a:p>
        </p:txBody>
      </p:sp>
      <p:sp>
        <p:nvSpPr>
          <p:cNvPr id="6" name="Tijdelijke aanduiding voor dianummer 5"/>
          <p:cNvSpPr>
            <a:spLocks noGrp="1"/>
          </p:cNvSpPr>
          <p:nvPr>
            <p:ph type="sldNum" sz="quarter" idx="12"/>
          </p:nvPr>
        </p:nvSpPr>
        <p:spPr/>
        <p:txBody>
          <a:bodyPr/>
          <a:lstStyle/>
          <a:p>
            <a:fld id="{D9066765-8A3E-401C-918F-A7FF9840E821}" type="slidenum">
              <a:rPr lang="en-GB" smtClean="0"/>
              <a:pPr/>
              <a:t>‹nr.›</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914401"/>
            <a:ext cx="2057400" cy="5211763"/>
          </a:xfrm>
        </p:spPr>
        <p:txBody>
          <a:bodyPr vert="eaVert"/>
          <a:lstStyle/>
          <a:p>
            <a:r>
              <a:rPr kumimoji="0" lang="nl-NL" smtClean="0"/>
              <a:t>Klik om de stijl te bewerken</a:t>
            </a:r>
            <a:endParaRPr kumimoji="0" lang="en-US"/>
          </a:p>
        </p:txBody>
      </p:sp>
      <p:sp>
        <p:nvSpPr>
          <p:cNvPr id="3" name="Tijdelijke aanduiding voor verticale tekst 2"/>
          <p:cNvSpPr>
            <a:spLocks noGrp="1"/>
          </p:cNvSpPr>
          <p:nvPr>
            <p:ph type="body" orient="vert" idx="1"/>
          </p:nvPr>
        </p:nvSpPr>
        <p:spPr>
          <a:xfrm>
            <a:off x="457200" y="914401"/>
            <a:ext cx="6019800" cy="5211763"/>
          </a:xfrm>
        </p:spPr>
        <p:txBody>
          <a:bodyPr vert="eaVert"/>
          <a:lstStyle/>
          <a:p>
            <a:pPr lvl="0" eaLnBrk="1" latinLnBrk="0" hangingPunct="1"/>
            <a:r>
              <a:rPr lang="nl-NL" smtClean="0"/>
              <a:t>Klik om de modelstijlen te bewerken</a:t>
            </a:r>
          </a:p>
          <a:p>
            <a:pPr lvl="1" eaLnBrk="1" latinLnBrk="0" hangingPunct="1"/>
            <a:r>
              <a:rPr lang="nl-NL" smtClean="0"/>
              <a:t>Tweede niveau</a:t>
            </a:r>
          </a:p>
          <a:p>
            <a:pPr lvl="2" eaLnBrk="1" latinLnBrk="0" hangingPunct="1"/>
            <a:r>
              <a:rPr lang="nl-NL" smtClean="0"/>
              <a:t>Derde niveau</a:t>
            </a:r>
          </a:p>
          <a:p>
            <a:pPr lvl="3" eaLnBrk="1" latinLnBrk="0" hangingPunct="1"/>
            <a:r>
              <a:rPr lang="nl-NL" smtClean="0"/>
              <a:t>Vierde niveau</a:t>
            </a:r>
          </a:p>
          <a:p>
            <a:pPr lvl="4" eaLnBrk="1" latinLnBrk="0" hangingPunct="1"/>
            <a:r>
              <a:rPr lang="nl-NL" smtClean="0"/>
              <a:t>Vijfde niveau</a:t>
            </a:r>
            <a:endParaRPr kumimoji="0" lang="en-US"/>
          </a:p>
        </p:txBody>
      </p:sp>
      <p:sp>
        <p:nvSpPr>
          <p:cNvPr id="4" name="Tijdelijke aanduiding voor datum 3"/>
          <p:cNvSpPr>
            <a:spLocks noGrp="1"/>
          </p:cNvSpPr>
          <p:nvPr>
            <p:ph type="dt" sz="half" idx="10"/>
          </p:nvPr>
        </p:nvSpPr>
        <p:spPr/>
        <p:txBody>
          <a:bodyPr/>
          <a:lstStyle/>
          <a:p>
            <a:r>
              <a:rPr lang="nl-BE" smtClean="0"/>
              <a:t>2010-2011</a:t>
            </a:r>
            <a:endParaRPr lang="en-GB"/>
          </a:p>
        </p:txBody>
      </p:sp>
      <p:sp>
        <p:nvSpPr>
          <p:cNvPr id="5" name="Tijdelijke aanduiding voor voettekst 4"/>
          <p:cNvSpPr>
            <a:spLocks noGrp="1"/>
          </p:cNvSpPr>
          <p:nvPr>
            <p:ph type="ftr" sz="quarter" idx="11"/>
          </p:nvPr>
        </p:nvSpPr>
        <p:spPr/>
        <p:txBody>
          <a:bodyPr/>
          <a:lstStyle/>
          <a:p>
            <a:r>
              <a:rPr lang="nl-NL" smtClean="0"/>
              <a:t>Auteur zelfstudiepakket: Joke Knockaert</a:t>
            </a:r>
            <a:endParaRPr lang="en-GB"/>
          </a:p>
        </p:txBody>
      </p:sp>
      <p:sp>
        <p:nvSpPr>
          <p:cNvPr id="6" name="Tijdelijke aanduiding voor dianummer 5"/>
          <p:cNvSpPr>
            <a:spLocks noGrp="1"/>
          </p:cNvSpPr>
          <p:nvPr>
            <p:ph type="sldNum" sz="quarter" idx="12"/>
          </p:nvPr>
        </p:nvSpPr>
        <p:spPr/>
        <p:txBody>
          <a:bodyPr/>
          <a:lstStyle/>
          <a:p>
            <a:fld id="{EE1FB796-1BD9-4C0C-9180-5E1C44BBFD23}" type="slidenum">
              <a:rPr lang="en-GB" smtClean="0"/>
              <a:pPr/>
              <a:t>‹nr.›</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kumimoji="0" lang="nl-NL" smtClean="0"/>
              <a:t>Klik om de stijl te bewerken</a:t>
            </a:r>
            <a:endParaRPr kumimoji="0" lang="en-US"/>
          </a:p>
        </p:txBody>
      </p:sp>
      <p:sp>
        <p:nvSpPr>
          <p:cNvPr id="3" name="Tijdelijke aanduiding voor inhoud 2"/>
          <p:cNvSpPr>
            <a:spLocks noGrp="1"/>
          </p:cNvSpPr>
          <p:nvPr>
            <p:ph idx="1"/>
          </p:nvPr>
        </p:nvSpPr>
        <p:spPr/>
        <p:txBody>
          <a:bodyPr/>
          <a:lstStyle/>
          <a:p>
            <a:pPr lvl="0" eaLnBrk="1" latinLnBrk="0" hangingPunct="1"/>
            <a:r>
              <a:rPr lang="nl-NL" smtClean="0"/>
              <a:t>Klik om de modelstijlen te bewerken</a:t>
            </a:r>
          </a:p>
          <a:p>
            <a:pPr lvl="1" eaLnBrk="1" latinLnBrk="0" hangingPunct="1"/>
            <a:r>
              <a:rPr lang="nl-NL" smtClean="0"/>
              <a:t>Tweede niveau</a:t>
            </a:r>
          </a:p>
          <a:p>
            <a:pPr lvl="2" eaLnBrk="1" latinLnBrk="0" hangingPunct="1"/>
            <a:r>
              <a:rPr lang="nl-NL" smtClean="0"/>
              <a:t>Derde niveau</a:t>
            </a:r>
          </a:p>
          <a:p>
            <a:pPr lvl="3" eaLnBrk="1" latinLnBrk="0" hangingPunct="1"/>
            <a:r>
              <a:rPr lang="nl-NL" smtClean="0"/>
              <a:t>Vierde niveau</a:t>
            </a:r>
          </a:p>
          <a:p>
            <a:pPr lvl="4" eaLnBrk="1" latinLnBrk="0" hangingPunct="1"/>
            <a:r>
              <a:rPr lang="nl-NL" smtClean="0"/>
              <a:t>Vijfde niveau</a:t>
            </a:r>
            <a:endParaRPr kumimoji="0" lang="en-US"/>
          </a:p>
        </p:txBody>
      </p:sp>
      <p:sp>
        <p:nvSpPr>
          <p:cNvPr id="4" name="Tijdelijke aanduiding voor datum 3"/>
          <p:cNvSpPr>
            <a:spLocks noGrp="1"/>
          </p:cNvSpPr>
          <p:nvPr>
            <p:ph type="dt" sz="half" idx="10"/>
          </p:nvPr>
        </p:nvSpPr>
        <p:spPr/>
        <p:txBody>
          <a:bodyPr/>
          <a:lstStyle/>
          <a:p>
            <a:r>
              <a:rPr lang="nl-BE" smtClean="0"/>
              <a:t>2010-2011</a:t>
            </a:r>
            <a:endParaRPr lang="en-GB"/>
          </a:p>
        </p:txBody>
      </p:sp>
      <p:sp>
        <p:nvSpPr>
          <p:cNvPr id="5" name="Tijdelijke aanduiding voor voettekst 4"/>
          <p:cNvSpPr>
            <a:spLocks noGrp="1"/>
          </p:cNvSpPr>
          <p:nvPr>
            <p:ph type="ftr" sz="quarter" idx="11"/>
          </p:nvPr>
        </p:nvSpPr>
        <p:spPr/>
        <p:txBody>
          <a:bodyPr/>
          <a:lstStyle/>
          <a:p>
            <a:r>
              <a:rPr lang="nl-NL" smtClean="0"/>
              <a:t>Auteur zelfstudiepakket: Joke Knockaert</a:t>
            </a:r>
            <a:endParaRPr lang="en-GB"/>
          </a:p>
        </p:txBody>
      </p:sp>
      <p:sp>
        <p:nvSpPr>
          <p:cNvPr id="6" name="Tijdelijke aanduiding voor dianummer 5"/>
          <p:cNvSpPr>
            <a:spLocks noGrp="1"/>
          </p:cNvSpPr>
          <p:nvPr>
            <p:ph type="sldNum" sz="quarter" idx="12"/>
          </p:nvPr>
        </p:nvSpPr>
        <p:spPr/>
        <p:txBody>
          <a:bodyPr/>
          <a:lstStyle/>
          <a:p>
            <a:fld id="{7B0EF367-6CCE-4DEE-9ABC-82D733B073D1}" type="slidenum">
              <a:rPr lang="en-GB" smtClean="0"/>
              <a:pPr/>
              <a:t>‹nr.›</a:t>
            </a:fld>
            <a:endParaRPr lang="en-GB"/>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bg>
      <p:bgRef idx="1002">
        <a:schemeClr val="bg2"/>
      </p:bgRef>
    </p:bg>
    <p:spTree>
      <p:nvGrpSpPr>
        <p:cNvPr id="1" name=""/>
        <p:cNvGrpSpPr/>
        <p:nvPr/>
      </p:nvGrpSpPr>
      <p:grpSpPr>
        <a:xfrm>
          <a:off x="0" y="0"/>
          <a:ext cx="0" cy="0"/>
          <a:chOff x="0" y="0"/>
          <a:chExt cx="0" cy="0"/>
        </a:xfrm>
      </p:grpSpPr>
      <p:sp>
        <p:nvSpPr>
          <p:cNvPr id="2" name="Titel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nl-NL" smtClean="0"/>
              <a:t>Klik om de stijl te bewerken</a:t>
            </a:r>
            <a:endParaRPr kumimoji="0" lang="en-US"/>
          </a:p>
        </p:txBody>
      </p:sp>
      <p:sp>
        <p:nvSpPr>
          <p:cNvPr id="3" name="Tijdelijke aanduiding voor tekst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nl-NL" smtClean="0"/>
              <a:t>Klik om de modelstijlen te bewerken</a:t>
            </a:r>
          </a:p>
        </p:txBody>
      </p:sp>
      <p:sp>
        <p:nvSpPr>
          <p:cNvPr id="4" name="Tijdelijke aanduiding voor datum 3"/>
          <p:cNvSpPr>
            <a:spLocks noGrp="1"/>
          </p:cNvSpPr>
          <p:nvPr>
            <p:ph type="dt" sz="half" idx="10"/>
          </p:nvPr>
        </p:nvSpPr>
        <p:spPr/>
        <p:txBody>
          <a:bodyPr/>
          <a:lstStyle/>
          <a:p>
            <a:r>
              <a:rPr lang="nl-BE" smtClean="0"/>
              <a:t>2010-2011</a:t>
            </a:r>
            <a:endParaRPr lang="en-GB"/>
          </a:p>
        </p:txBody>
      </p:sp>
      <p:sp>
        <p:nvSpPr>
          <p:cNvPr id="5" name="Tijdelijke aanduiding voor voettekst 4"/>
          <p:cNvSpPr>
            <a:spLocks noGrp="1"/>
          </p:cNvSpPr>
          <p:nvPr>
            <p:ph type="ftr" sz="quarter" idx="11"/>
          </p:nvPr>
        </p:nvSpPr>
        <p:spPr/>
        <p:txBody>
          <a:bodyPr/>
          <a:lstStyle/>
          <a:p>
            <a:r>
              <a:rPr lang="nl-NL" smtClean="0"/>
              <a:t>Auteur zelfstudiepakket: Joke Knockaert</a:t>
            </a:r>
            <a:endParaRPr lang="en-GB"/>
          </a:p>
        </p:txBody>
      </p:sp>
      <p:sp>
        <p:nvSpPr>
          <p:cNvPr id="6" name="Tijdelijke aanduiding voor dianummer 5"/>
          <p:cNvSpPr>
            <a:spLocks noGrp="1"/>
          </p:cNvSpPr>
          <p:nvPr>
            <p:ph type="sldNum" sz="quarter" idx="12"/>
          </p:nvPr>
        </p:nvSpPr>
        <p:spPr/>
        <p:txBody>
          <a:bodyPr/>
          <a:lstStyle/>
          <a:p>
            <a:fld id="{1BF8EC3D-45EA-4B4E-A75D-CEA1C2157B34}" type="slidenum">
              <a:rPr lang="en-GB" smtClean="0"/>
              <a:pPr/>
              <a:t>‹nr.›</a:t>
            </a:fld>
            <a:endParaRPr lang="en-GB"/>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a:xfrm>
            <a:off x="457200" y="704088"/>
            <a:ext cx="8229600" cy="1143000"/>
          </a:xfrm>
        </p:spPr>
        <p:txBody>
          <a:bodyPr/>
          <a:lstStyle/>
          <a:p>
            <a:r>
              <a:rPr kumimoji="0" lang="nl-NL" smtClean="0"/>
              <a:t>Klik om de stijl te bewerken</a:t>
            </a:r>
            <a:endParaRPr kumimoji="0" lang="en-US"/>
          </a:p>
        </p:txBody>
      </p:sp>
      <p:sp>
        <p:nvSpPr>
          <p:cNvPr id="3" name="Tijdelijke aanduiding voor inhoud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nl-NL" smtClean="0"/>
              <a:t>Klik om de modelstijlen te bewerken</a:t>
            </a:r>
          </a:p>
          <a:p>
            <a:pPr lvl="1" eaLnBrk="1" latinLnBrk="0" hangingPunct="1"/>
            <a:r>
              <a:rPr lang="nl-NL" smtClean="0"/>
              <a:t>Tweede niveau</a:t>
            </a:r>
          </a:p>
          <a:p>
            <a:pPr lvl="2" eaLnBrk="1" latinLnBrk="0" hangingPunct="1"/>
            <a:r>
              <a:rPr lang="nl-NL" smtClean="0"/>
              <a:t>Derde niveau</a:t>
            </a:r>
          </a:p>
          <a:p>
            <a:pPr lvl="3" eaLnBrk="1" latinLnBrk="0" hangingPunct="1"/>
            <a:r>
              <a:rPr lang="nl-NL" smtClean="0"/>
              <a:t>Vierde niveau</a:t>
            </a:r>
          </a:p>
          <a:p>
            <a:pPr lvl="4" eaLnBrk="1" latinLnBrk="0" hangingPunct="1"/>
            <a:r>
              <a:rPr lang="nl-NL" smtClean="0"/>
              <a:t>Vijfde niveau</a:t>
            </a:r>
            <a:endParaRPr kumimoji="0" lang="en-US"/>
          </a:p>
        </p:txBody>
      </p:sp>
      <p:sp>
        <p:nvSpPr>
          <p:cNvPr id="4" name="Tijdelijke aanduiding voor inhoud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nl-NL" smtClean="0"/>
              <a:t>Klik om de modelstijlen te bewerken</a:t>
            </a:r>
          </a:p>
          <a:p>
            <a:pPr lvl="1" eaLnBrk="1" latinLnBrk="0" hangingPunct="1"/>
            <a:r>
              <a:rPr lang="nl-NL" smtClean="0"/>
              <a:t>Tweede niveau</a:t>
            </a:r>
          </a:p>
          <a:p>
            <a:pPr lvl="2" eaLnBrk="1" latinLnBrk="0" hangingPunct="1"/>
            <a:r>
              <a:rPr lang="nl-NL" smtClean="0"/>
              <a:t>Derde niveau</a:t>
            </a:r>
          </a:p>
          <a:p>
            <a:pPr lvl="3" eaLnBrk="1" latinLnBrk="0" hangingPunct="1"/>
            <a:r>
              <a:rPr lang="nl-NL" smtClean="0"/>
              <a:t>Vierde niveau</a:t>
            </a:r>
          </a:p>
          <a:p>
            <a:pPr lvl="4" eaLnBrk="1" latinLnBrk="0" hangingPunct="1"/>
            <a:r>
              <a:rPr lang="nl-NL" smtClean="0"/>
              <a:t>Vijfde niveau</a:t>
            </a:r>
            <a:endParaRPr kumimoji="0" lang="en-US"/>
          </a:p>
        </p:txBody>
      </p:sp>
      <p:sp>
        <p:nvSpPr>
          <p:cNvPr id="5" name="Tijdelijke aanduiding voor datum 4"/>
          <p:cNvSpPr>
            <a:spLocks noGrp="1"/>
          </p:cNvSpPr>
          <p:nvPr>
            <p:ph type="dt" sz="half" idx="10"/>
          </p:nvPr>
        </p:nvSpPr>
        <p:spPr/>
        <p:txBody>
          <a:bodyPr/>
          <a:lstStyle/>
          <a:p>
            <a:r>
              <a:rPr lang="nl-BE" smtClean="0"/>
              <a:t>2010-2011</a:t>
            </a:r>
            <a:endParaRPr lang="en-GB"/>
          </a:p>
        </p:txBody>
      </p:sp>
      <p:sp>
        <p:nvSpPr>
          <p:cNvPr id="6" name="Tijdelijke aanduiding voor voettekst 5"/>
          <p:cNvSpPr>
            <a:spLocks noGrp="1"/>
          </p:cNvSpPr>
          <p:nvPr>
            <p:ph type="ftr" sz="quarter" idx="11"/>
          </p:nvPr>
        </p:nvSpPr>
        <p:spPr/>
        <p:txBody>
          <a:bodyPr/>
          <a:lstStyle/>
          <a:p>
            <a:r>
              <a:rPr lang="nl-NL" smtClean="0"/>
              <a:t>Auteur zelfstudiepakket: Joke Knockaert</a:t>
            </a:r>
            <a:endParaRPr lang="en-GB"/>
          </a:p>
        </p:txBody>
      </p:sp>
      <p:sp>
        <p:nvSpPr>
          <p:cNvPr id="7" name="Tijdelijke aanduiding voor dianummer 6"/>
          <p:cNvSpPr>
            <a:spLocks noGrp="1"/>
          </p:cNvSpPr>
          <p:nvPr>
            <p:ph type="sldNum" sz="quarter" idx="12"/>
          </p:nvPr>
        </p:nvSpPr>
        <p:spPr/>
        <p:txBody>
          <a:bodyPr/>
          <a:lstStyle/>
          <a:p>
            <a:fld id="{48627D26-1A95-4C14-96FC-9D937EECFDBF}" type="slidenum">
              <a:rPr lang="en-GB" smtClean="0"/>
              <a:pPr/>
              <a:t>‹nr.›</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457200" y="704088"/>
            <a:ext cx="8229600" cy="1143000"/>
          </a:xfrm>
        </p:spPr>
        <p:txBody>
          <a:bodyPr tIns="45720" anchor="b"/>
          <a:lstStyle>
            <a:lvl1pPr>
              <a:defRPr/>
            </a:lvl1pPr>
          </a:lstStyle>
          <a:p>
            <a:r>
              <a:rPr kumimoji="0" lang="nl-NL" smtClean="0"/>
              <a:t>Klik om de stijl te bewerken</a:t>
            </a:r>
            <a:endParaRPr kumimoji="0" lang="en-US"/>
          </a:p>
        </p:txBody>
      </p:sp>
      <p:sp>
        <p:nvSpPr>
          <p:cNvPr id="3" name="Tijdelijke aanduiding voor tekst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nl-NL" smtClean="0"/>
              <a:t>Klik om de modelstijlen te bewerken</a:t>
            </a:r>
          </a:p>
        </p:txBody>
      </p:sp>
      <p:sp>
        <p:nvSpPr>
          <p:cNvPr id="4" name="Tijdelijke aanduiding voor tekst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nl-NL" smtClean="0"/>
              <a:t>Klik om de modelstijlen te bewerken</a:t>
            </a:r>
          </a:p>
        </p:txBody>
      </p:sp>
      <p:sp>
        <p:nvSpPr>
          <p:cNvPr id="5" name="Tijdelijke aanduiding voor inhoud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nl-NL" smtClean="0"/>
              <a:t>Klik om de modelstijlen te bewerken</a:t>
            </a:r>
          </a:p>
          <a:p>
            <a:pPr lvl="1" eaLnBrk="1" latinLnBrk="0" hangingPunct="1"/>
            <a:r>
              <a:rPr lang="nl-NL" smtClean="0"/>
              <a:t>Tweede niveau</a:t>
            </a:r>
          </a:p>
          <a:p>
            <a:pPr lvl="2" eaLnBrk="1" latinLnBrk="0" hangingPunct="1"/>
            <a:r>
              <a:rPr lang="nl-NL" smtClean="0"/>
              <a:t>Derde niveau</a:t>
            </a:r>
          </a:p>
          <a:p>
            <a:pPr lvl="3" eaLnBrk="1" latinLnBrk="0" hangingPunct="1"/>
            <a:r>
              <a:rPr lang="nl-NL" smtClean="0"/>
              <a:t>Vierde niveau</a:t>
            </a:r>
          </a:p>
          <a:p>
            <a:pPr lvl="4" eaLnBrk="1" latinLnBrk="0" hangingPunct="1"/>
            <a:r>
              <a:rPr lang="nl-NL" smtClean="0"/>
              <a:t>Vijfde niveau</a:t>
            </a:r>
            <a:endParaRPr kumimoji="0" lang="en-US"/>
          </a:p>
        </p:txBody>
      </p:sp>
      <p:sp>
        <p:nvSpPr>
          <p:cNvPr id="6" name="Tijdelijke aanduiding voor inhoud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nl-NL" smtClean="0"/>
              <a:t>Klik om de modelstijlen te bewerken</a:t>
            </a:r>
          </a:p>
          <a:p>
            <a:pPr lvl="1" eaLnBrk="1" latinLnBrk="0" hangingPunct="1"/>
            <a:r>
              <a:rPr lang="nl-NL" smtClean="0"/>
              <a:t>Tweede niveau</a:t>
            </a:r>
          </a:p>
          <a:p>
            <a:pPr lvl="2" eaLnBrk="1" latinLnBrk="0" hangingPunct="1"/>
            <a:r>
              <a:rPr lang="nl-NL" smtClean="0"/>
              <a:t>Derde niveau</a:t>
            </a:r>
          </a:p>
          <a:p>
            <a:pPr lvl="3" eaLnBrk="1" latinLnBrk="0" hangingPunct="1"/>
            <a:r>
              <a:rPr lang="nl-NL" smtClean="0"/>
              <a:t>Vierde niveau</a:t>
            </a:r>
          </a:p>
          <a:p>
            <a:pPr lvl="4" eaLnBrk="1" latinLnBrk="0" hangingPunct="1"/>
            <a:r>
              <a:rPr lang="nl-NL" smtClean="0"/>
              <a:t>Vijfde niveau</a:t>
            </a:r>
            <a:endParaRPr kumimoji="0" lang="en-US"/>
          </a:p>
        </p:txBody>
      </p:sp>
      <p:sp>
        <p:nvSpPr>
          <p:cNvPr id="7" name="Tijdelijke aanduiding voor datum 6"/>
          <p:cNvSpPr>
            <a:spLocks noGrp="1"/>
          </p:cNvSpPr>
          <p:nvPr>
            <p:ph type="dt" sz="half" idx="10"/>
          </p:nvPr>
        </p:nvSpPr>
        <p:spPr/>
        <p:txBody>
          <a:bodyPr/>
          <a:lstStyle/>
          <a:p>
            <a:r>
              <a:rPr lang="nl-BE" smtClean="0"/>
              <a:t>2010-2011</a:t>
            </a:r>
            <a:endParaRPr lang="en-GB"/>
          </a:p>
        </p:txBody>
      </p:sp>
      <p:sp>
        <p:nvSpPr>
          <p:cNvPr id="8" name="Tijdelijke aanduiding voor voettekst 7"/>
          <p:cNvSpPr>
            <a:spLocks noGrp="1"/>
          </p:cNvSpPr>
          <p:nvPr>
            <p:ph type="ftr" sz="quarter" idx="11"/>
          </p:nvPr>
        </p:nvSpPr>
        <p:spPr/>
        <p:txBody>
          <a:bodyPr/>
          <a:lstStyle/>
          <a:p>
            <a:r>
              <a:rPr lang="nl-NL" smtClean="0"/>
              <a:t>Auteur zelfstudiepakket: Joke Knockaert</a:t>
            </a:r>
            <a:endParaRPr lang="en-GB"/>
          </a:p>
        </p:txBody>
      </p:sp>
      <p:sp>
        <p:nvSpPr>
          <p:cNvPr id="9" name="Tijdelijke aanduiding voor dianummer 8"/>
          <p:cNvSpPr>
            <a:spLocks noGrp="1"/>
          </p:cNvSpPr>
          <p:nvPr>
            <p:ph type="sldNum" sz="quarter" idx="12"/>
          </p:nvPr>
        </p:nvSpPr>
        <p:spPr/>
        <p:txBody>
          <a:bodyPr/>
          <a:lstStyle/>
          <a:p>
            <a:fld id="{E70E5289-4B32-4E36-A38C-FBB0BFB639CB}" type="slidenum">
              <a:rPr lang="en-GB" smtClean="0"/>
              <a:pPr/>
              <a:t>‹nr.›</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nl-NL" smtClean="0"/>
              <a:t>Klik om de stijl te bewerken</a:t>
            </a:r>
            <a:endParaRPr kumimoji="0" lang="en-US"/>
          </a:p>
        </p:txBody>
      </p:sp>
      <p:sp>
        <p:nvSpPr>
          <p:cNvPr id="3" name="Tijdelijke aanduiding voor datum 2"/>
          <p:cNvSpPr>
            <a:spLocks noGrp="1"/>
          </p:cNvSpPr>
          <p:nvPr>
            <p:ph type="dt" sz="half" idx="10"/>
          </p:nvPr>
        </p:nvSpPr>
        <p:spPr/>
        <p:txBody>
          <a:bodyPr/>
          <a:lstStyle/>
          <a:p>
            <a:r>
              <a:rPr lang="nl-BE" smtClean="0"/>
              <a:t>2010-2011</a:t>
            </a:r>
            <a:endParaRPr lang="en-GB"/>
          </a:p>
        </p:txBody>
      </p:sp>
      <p:sp>
        <p:nvSpPr>
          <p:cNvPr id="4" name="Tijdelijke aanduiding voor voettekst 3"/>
          <p:cNvSpPr>
            <a:spLocks noGrp="1"/>
          </p:cNvSpPr>
          <p:nvPr>
            <p:ph type="ftr" sz="quarter" idx="11"/>
          </p:nvPr>
        </p:nvSpPr>
        <p:spPr/>
        <p:txBody>
          <a:bodyPr/>
          <a:lstStyle/>
          <a:p>
            <a:r>
              <a:rPr lang="nl-NL" smtClean="0"/>
              <a:t>Auteur zelfstudiepakket: Joke Knockaert</a:t>
            </a:r>
            <a:endParaRPr lang="en-GB"/>
          </a:p>
        </p:txBody>
      </p:sp>
      <p:sp>
        <p:nvSpPr>
          <p:cNvPr id="5" name="Tijdelijke aanduiding voor dianummer 4"/>
          <p:cNvSpPr>
            <a:spLocks noGrp="1"/>
          </p:cNvSpPr>
          <p:nvPr>
            <p:ph type="sldNum" sz="quarter" idx="12"/>
          </p:nvPr>
        </p:nvSpPr>
        <p:spPr/>
        <p:txBody>
          <a:bodyPr/>
          <a:lstStyle/>
          <a:p>
            <a:fld id="{C8A4FC4B-2CF0-45AD-84C3-669879E9B18D}" type="slidenum">
              <a:rPr lang="en-GB" smtClean="0"/>
              <a:pPr/>
              <a:t>‹nr.›</a:t>
            </a:fld>
            <a:endParaRPr lang="en-GB"/>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r>
              <a:rPr lang="nl-BE" smtClean="0"/>
              <a:t>2010-2011</a:t>
            </a:r>
            <a:endParaRPr lang="en-GB"/>
          </a:p>
        </p:txBody>
      </p:sp>
      <p:sp>
        <p:nvSpPr>
          <p:cNvPr id="3" name="Tijdelijke aanduiding voor voettekst 2"/>
          <p:cNvSpPr>
            <a:spLocks noGrp="1"/>
          </p:cNvSpPr>
          <p:nvPr>
            <p:ph type="ftr" sz="quarter" idx="11"/>
          </p:nvPr>
        </p:nvSpPr>
        <p:spPr/>
        <p:txBody>
          <a:bodyPr/>
          <a:lstStyle/>
          <a:p>
            <a:r>
              <a:rPr lang="nl-NL" smtClean="0"/>
              <a:t>Auteur zelfstudiepakket: Joke Knockaert</a:t>
            </a:r>
            <a:endParaRPr lang="en-GB"/>
          </a:p>
        </p:txBody>
      </p:sp>
      <p:sp>
        <p:nvSpPr>
          <p:cNvPr id="4" name="Tijdelijke aanduiding voor dianummer 3"/>
          <p:cNvSpPr>
            <a:spLocks noGrp="1"/>
          </p:cNvSpPr>
          <p:nvPr>
            <p:ph type="sldNum" sz="quarter" idx="12"/>
          </p:nvPr>
        </p:nvSpPr>
        <p:spPr/>
        <p:txBody>
          <a:bodyPr/>
          <a:lstStyle/>
          <a:p>
            <a:fld id="{4A9E163A-4C36-48B9-ABA9-8AB5DDA02386}" type="slidenum">
              <a:rPr lang="en-GB" smtClean="0"/>
              <a:pPr/>
              <a:t>‹nr.›</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nl-NL" smtClean="0"/>
              <a:t>Klik om de stijl te bewerken</a:t>
            </a:r>
            <a:endParaRPr kumimoji="0" lang="en-US"/>
          </a:p>
        </p:txBody>
      </p:sp>
      <p:sp>
        <p:nvSpPr>
          <p:cNvPr id="3" name="Tijdelijke aanduiding voor tekst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nl-NL" smtClean="0"/>
              <a:t>Klik om de modelstijlen te bewerken</a:t>
            </a:r>
          </a:p>
        </p:txBody>
      </p:sp>
      <p:sp>
        <p:nvSpPr>
          <p:cNvPr id="4" name="Tijdelijke aanduiding voor inhoud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nl-NL" smtClean="0"/>
              <a:t>Klik om de modelstijlen te bewerken</a:t>
            </a:r>
          </a:p>
          <a:p>
            <a:pPr lvl="1" eaLnBrk="1" latinLnBrk="0" hangingPunct="1"/>
            <a:r>
              <a:rPr lang="nl-NL" smtClean="0"/>
              <a:t>Tweede niveau</a:t>
            </a:r>
          </a:p>
          <a:p>
            <a:pPr lvl="2" eaLnBrk="1" latinLnBrk="0" hangingPunct="1"/>
            <a:r>
              <a:rPr lang="nl-NL" smtClean="0"/>
              <a:t>Derde niveau</a:t>
            </a:r>
          </a:p>
          <a:p>
            <a:pPr lvl="3" eaLnBrk="1" latinLnBrk="0" hangingPunct="1"/>
            <a:r>
              <a:rPr lang="nl-NL" smtClean="0"/>
              <a:t>Vierde niveau</a:t>
            </a:r>
          </a:p>
          <a:p>
            <a:pPr lvl="4" eaLnBrk="1" latinLnBrk="0" hangingPunct="1"/>
            <a:r>
              <a:rPr lang="nl-NL" smtClean="0"/>
              <a:t>Vijfde niveau</a:t>
            </a:r>
            <a:endParaRPr kumimoji="0" lang="en-US"/>
          </a:p>
        </p:txBody>
      </p:sp>
      <p:sp>
        <p:nvSpPr>
          <p:cNvPr id="5" name="Tijdelijke aanduiding voor datum 4"/>
          <p:cNvSpPr>
            <a:spLocks noGrp="1"/>
          </p:cNvSpPr>
          <p:nvPr>
            <p:ph type="dt" sz="half" idx="10"/>
          </p:nvPr>
        </p:nvSpPr>
        <p:spPr/>
        <p:txBody>
          <a:bodyPr/>
          <a:lstStyle/>
          <a:p>
            <a:r>
              <a:rPr lang="nl-BE" smtClean="0"/>
              <a:t>2010-2011</a:t>
            </a:r>
            <a:endParaRPr lang="en-GB"/>
          </a:p>
        </p:txBody>
      </p:sp>
      <p:sp>
        <p:nvSpPr>
          <p:cNvPr id="6" name="Tijdelijke aanduiding voor voettekst 5"/>
          <p:cNvSpPr>
            <a:spLocks noGrp="1"/>
          </p:cNvSpPr>
          <p:nvPr>
            <p:ph type="ftr" sz="quarter" idx="11"/>
          </p:nvPr>
        </p:nvSpPr>
        <p:spPr/>
        <p:txBody>
          <a:bodyPr/>
          <a:lstStyle/>
          <a:p>
            <a:r>
              <a:rPr lang="nl-NL" smtClean="0"/>
              <a:t>Auteur zelfstudiepakket: Joke Knockaert</a:t>
            </a:r>
            <a:endParaRPr lang="en-GB"/>
          </a:p>
        </p:txBody>
      </p:sp>
      <p:sp>
        <p:nvSpPr>
          <p:cNvPr id="7" name="Tijdelijke aanduiding voor dianummer 6"/>
          <p:cNvSpPr>
            <a:spLocks noGrp="1"/>
          </p:cNvSpPr>
          <p:nvPr>
            <p:ph type="sldNum" sz="quarter" idx="12"/>
          </p:nvPr>
        </p:nvSpPr>
        <p:spPr/>
        <p:txBody>
          <a:bodyPr/>
          <a:lstStyle/>
          <a:p>
            <a:fld id="{660DB95E-DFAF-4324-9EAA-BF58BD4AFAFE}" type="slidenum">
              <a:rPr lang="en-GB" smtClean="0"/>
              <a:pPr/>
              <a:t>‹nr.›</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Afbeelding met bijschrift">
    <p:spTree>
      <p:nvGrpSpPr>
        <p:cNvPr id="1" name=""/>
        <p:cNvGrpSpPr/>
        <p:nvPr/>
      </p:nvGrpSpPr>
      <p:grpSpPr>
        <a:xfrm>
          <a:off x="0" y="0"/>
          <a:ext cx="0" cy="0"/>
          <a:chOff x="0" y="0"/>
          <a:chExt cx="0" cy="0"/>
        </a:xfrm>
      </p:grpSpPr>
      <p:sp>
        <p:nvSpPr>
          <p:cNvPr id="9" name="Rechthoek met één afgeknipte en afgeronde hoek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echthoekige driehoek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el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nl-NL" smtClean="0"/>
              <a:t>Klik om de stijl te bewerken</a:t>
            </a:r>
            <a:endParaRPr kumimoji="0" lang="en-US"/>
          </a:p>
        </p:txBody>
      </p:sp>
      <p:sp>
        <p:nvSpPr>
          <p:cNvPr id="4" name="Tijdelijke aanduiding voor tekst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nl-NL" smtClean="0"/>
              <a:t>Klik om de modelstijlen te bewerken</a:t>
            </a:r>
          </a:p>
        </p:txBody>
      </p:sp>
      <p:sp>
        <p:nvSpPr>
          <p:cNvPr id="5" name="Tijdelijke aanduiding voor datum 4"/>
          <p:cNvSpPr>
            <a:spLocks noGrp="1"/>
          </p:cNvSpPr>
          <p:nvPr>
            <p:ph type="dt" sz="half" idx="10"/>
          </p:nvPr>
        </p:nvSpPr>
        <p:spPr/>
        <p:txBody>
          <a:bodyPr/>
          <a:lstStyle/>
          <a:p>
            <a:r>
              <a:rPr lang="nl-BE" smtClean="0"/>
              <a:t>2010-2011</a:t>
            </a:r>
            <a:endParaRPr lang="en-GB"/>
          </a:p>
        </p:txBody>
      </p:sp>
      <p:sp>
        <p:nvSpPr>
          <p:cNvPr id="6" name="Tijdelijke aanduiding voor voettekst 5"/>
          <p:cNvSpPr>
            <a:spLocks noGrp="1"/>
          </p:cNvSpPr>
          <p:nvPr>
            <p:ph type="ftr" sz="quarter" idx="11"/>
          </p:nvPr>
        </p:nvSpPr>
        <p:spPr/>
        <p:txBody>
          <a:bodyPr/>
          <a:lstStyle/>
          <a:p>
            <a:r>
              <a:rPr lang="nl-NL" smtClean="0"/>
              <a:t>Auteur zelfstudiepakket: Joke Knockaert</a:t>
            </a:r>
            <a:endParaRPr lang="en-GB"/>
          </a:p>
        </p:txBody>
      </p:sp>
      <p:sp>
        <p:nvSpPr>
          <p:cNvPr id="7" name="Tijdelijke aanduiding voor dianummer 6"/>
          <p:cNvSpPr>
            <a:spLocks noGrp="1"/>
          </p:cNvSpPr>
          <p:nvPr>
            <p:ph type="sldNum" sz="quarter" idx="12"/>
          </p:nvPr>
        </p:nvSpPr>
        <p:spPr>
          <a:xfrm>
            <a:off x="8077200" y="6356350"/>
            <a:ext cx="609600" cy="365125"/>
          </a:xfrm>
        </p:spPr>
        <p:txBody>
          <a:bodyPr/>
          <a:lstStyle/>
          <a:p>
            <a:fld id="{E30B328B-0D95-4FC8-BE6E-7D1CC41348BB}" type="slidenum">
              <a:rPr lang="en-GB" smtClean="0"/>
              <a:pPr/>
              <a:t>‹nr.›</a:t>
            </a:fld>
            <a:endParaRPr lang="en-GB"/>
          </a:p>
        </p:txBody>
      </p:sp>
      <p:sp>
        <p:nvSpPr>
          <p:cNvPr id="3" name="Tijdelijke aanduiding voor afbeelding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nl-NL" smtClean="0"/>
              <a:t>Klik op het pictogram als u een afbeelding wilt toevoegen</a:t>
            </a:r>
            <a:endParaRPr kumimoji="0" lang="en-US" dirty="0"/>
          </a:p>
        </p:txBody>
      </p:sp>
      <p:sp>
        <p:nvSpPr>
          <p:cNvPr id="10" name="Vrije v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Vrije v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Vrije v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Vrije v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jdelijke aanduiding voor titel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nl-NL" smtClean="0"/>
              <a:t>Klik om de stijl te bewerken</a:t>
            </a:r>
            <a:endParaRPr kumimoji="0" lang="en-US"/>
          </a:p>
        </p:txBody>
      </p:sp>
      <p:sp>
        <p:nvSpPr>
          <p:cNvPr id="30" name="Tijdelijke aanduiding voor tekst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nl-NL" smtClean="0"/>
              <a:t>Klik om de modelstijlen te bewerken</a:t>
            </a:r>
          </a:p>
          <a:p>
            <a:pPr lvl="1" eaLnBrk="1" latinLnBrk="0" hangingPunct="1"/>
            <a:r>
              <a:rPr kumimoji="0" lang="nl-NL" smtClean="0"/>
              <a:t>Tweede niveau</a:t>
            </a:r>
          </a:p>
          <a:p>
            <a:pPr lvl="2" eaLnBrk="1" latinLnBrk="0" hangingPunct="1"/>
            <a:r>
              <a:rPr kumimoji="0" lang="nl-NL" smtClean="0"/>
              <a:t>Derde niveau</a:t>
            </a:r>
          </a:p>
          <a:p>
            <a:pPr lvl="3" eaLnBrk="1" latinLnBrk="0" hangingPunct="1"/>
            <a:r>
              <a:rPr kumimoji="0" lang="nl-NL" smtClean="0"/>
              <a:t>Vierde niveau</a:t>
            </a:r>
          </a:p>
          <a:p>
            <a:pPr lvl="4" eaLnBrk="1" latinLnBrk="0" hangingPunct="1"/>
            <a:r>
              <a:rPr kumimoji="0" lang="nl-NL" smtClean="0"/>
              <a:t>Vijfde niveau</a:t>
            </a:r>
            <a:endParaRPr kumimoji="0" lang="en-US"/>
          </a:p>
        </p:txBody>
      </p:sp>
      <p:sp>
        <p:nvSpPr>
          <p:cNvPr id="10" name="Tijdelijke aanduiding voor datum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r>
              <a:rPr lang="nl-BE" smtClean="0"/>
              <a:t>2010-2011</a:t>
            </a:r>
            <a:endParaRPr lang="en-GB"/>
          </a:p>
        </p:txBody>
      </p:sp>
      <p:sp>
        <p:nvSpPr>
          <p:cNvPr id="22" name="Tijdelijke aanduiding voor voettekst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r>
              <a:rPr lang="nl-NL" smtClean="0"/>
              <a:t>Auteur zelfstudiepakket: Joke Knockaert</a:t>
            </a:r>
            <a:endParaRPr lang="en-GB"/>
          </a:p>
        </p:txBody>
      </p:sp>
      <p:sp>
        <p:nvSpPr>
          <p:cNvPr id="18" name="Tijdelijke aanduiding voor dianumm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60634097-5BD3-4897-BCED-1C8D426522EC}" type="slidenum">
              <a:rPr lang="en-GB" smtClean="0"/>
              <a:pPr/>
              <a:t>‹nr.›</a:t>
            </a:fld>
            <a:endParaRPr lang="en-GB"/>
          </a:p>
        </p:txBody>
      </p:sp>
      <p:grpSp>
        <p:nvGrpSpPr>
          <p:cNvPr id="2" name="Groep 1"/>
          <p:cNvGrpSpPr/>
          <p:nvPr/>
        </p:nvGrpSpPr>
        <p:grpSpPr>
          <a:xfrm>
            <a:off x="-19017" y="202408"/>
            <a:ext cx="9180548" cy="649224"/>
            <a:chOff x="-19045" y="216550"/>
            <a:chExt cx="9180548" cy="649224"/>
          </a:xfrm>
        </p:grpSpPr>
        <p:sp>
          <p:nvSpPr>
            <p:cNvPr id="12" name="Vrije v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Vrije v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837" r:id="rId1"/>
    <p:sldLayoutId id="2147483838" r:id="rId2"/>
    <p:sldLayoutId id="2147483839" r:id="rId3"/>
    <p:sldLayoutId id="2147483840" r:id="rId4"/>
    <p:sldLayoutId id="2147483841" r:id="rId5"/>
    <p:sldLayoutId id="2147483842" r:id="rId6"/>
    <p:sldLayoutId id="2147483843" r:id="rId7"/>
    <p:sldLayoutId id="2147483844" r:id="rId8"/>
    <p:sldLayoutId id="2147483845" r:id="rId9"/>
    <p:sldLayoutId id="2147483846" r:id="rId10"/>
    <p:sldLayoutId id="2147483847" r:id="rId11"/>
  </p:sldLayoutIdLst>
  <p:hf hdr="0"/>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3.xml"/><Relationship Id="rId1" Type="http://schemas.openxmlformats.org/officeDocument/2006/relationships/tags" Target="../tags/tag2.xml"/><Relationship Id="rId5" Type="http://schemas.openxmlformats.org/officeDocument/2006/relationships/image" Target="../media/image2.jpe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14.xml"/></Relationships>
</file>

<file path=ppt/slides/_rels/slide11.xml.rels><?xml version="1.0" encoding="UTF-8" standalone="yes"?>
<Relationships xmlns="http://schemas.openxmlformats.org/package/2006/relationships"><Relationship Id="rId3" Type="http://schemas.openxmlformats.org/officeDocument/2006/relationships/control" Target="../activeX/activeX1.xml"/><Relationship Id="rId2" Type="http://schemas.openxmlformats.org/officeDocument/2006/relationships/tags" Target="../tags/tag15.xml"/><Relationship Id="rId1" Type="http://schemas.openxmlformats.org/officeDocument/2006/relationships/vmlDrawing" Target="../drawings/vmlDrawing1.vml"/><Relationship Id="rId5" Type="http://schemas.openxmlformats.org/officeDocument/2006/relationships/notesSlide" Target="../notesSlides/notesSlide11.xml"/><Relationship Id="rId4"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notesSlide" Target="../notesSlides/notesSlide12.xml"/><Relationship Id="rId13" Type="http://schemas.openxmlformats.org/officeDocument/2006/relationships/image" Target="../media/image10.png"/><Relationship Id="rId3" Type="http://schemas.openxmlformats.org/officeDocument/2006/relationships/tags" Target="../tags/tag18.xml"/><Relationship Id="rId7" Type="http://schemas.openxmlformats.org/officeDocument/2006/relationships/slideLayout" Target="../slideLayouts/slideLayout6.xml"/><Relationship Id="rId12" Type="http://schemas.openxmlformats.org/officeDocument/2006/relationships/image" Target="../media/image9.png"/><Relationship Id="rId2" Type="http://schemas.openxmlformats.org/officeDocument/2006/relationships/tags" Target="../tags/tag17.xml"/><Relationship Id="rId1" Type="http://schemas.openxmlformats.org/officeDocument/2006/relationships/tags" Target="../tags/tag16.xml"/><Relationship Id="rId6" Type="http://schemas.openxmlformats.org/officeDocument/2006/relationships/tags" Target="../tags/tag21.xml"/><Relationship Id="rId11" Type="http://schemas.openxmlformats.org/officeDocument/2006/relationships/image" Target="../media/image8.emf"/><Relationship Id="rId5" Type="http://schemas.openxmlformats.org/officeDocument/2006/relationships/tags" Target="../tags/tag20.xml"/><Relationship Id="rId10" Type="http://schemas.openxmlformats.org/officeDocument/2006/relationships/image" Target="../media/image7.png"/><Relationship Id="rId4" Type="http://schemas.openxmlformats.org/officeDocument/2006/relationships/tags" Target="../tags/tag19.xml"/><Relationship Id="rId9" Type="http://schemas.openxmlformats.org/officeDocument/2006/relationships/image" Target="../media/image6.jpe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3.xml"/><Relationship Id="rId1" Type="http://schemas.openxmlformats.org/officeDocument/2006/relationships/tags" Target="../tags/tag22.xml"/><Relationship Id="rId5" Type="http://schemas.openxmlformats.org/officeDocument/2006/relationships/image" Target="../media/image11.jpeg"/><Relationship Id="rId4"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tags" Target="../tags/tag26.xml"/><Relationship Id="rId7" Type="http://schemas.openxmlformats.org/officeDocument/2006/relationships/image" Target="../media/image12.jpeg"/><Relationship Id="rId2" Type="http://schemas.openxmlformats.org/officeDocument/2006/relationships/tags" Target="../tags/tag25.xml"/><Relationship Id="rId1" Type="http://schemas.openxmlformats.org/officeDocument/2006/relationships/tags" Target="../tags/tag24.xml"/><Relationship Id="rId6" Type="http://schemas.openxmlformats.org/officeDocument/2006/relationships/notesSlide" Target="../notesSlides/notesSlide14.xml"/><Relationship Id="rId11" Type="http://schemas.openxmlformats.org/officeDocument/2006/relationships/image" Target="../media/image10.png"/><Relationship Id="rId5" Type="http://schemas.openxmlformats.org/officeDocument/2006/relationships/slideLayout" Target="../slideLayouts/slideLayout6.xml"/><Relationship Id="rId10" Type="http://schemas.openxmlformats.org/officeDocument/2006/relationships/image" Target="../media/image9.png"/><Relationship Id="rId4" Type="http://schemas.openxmlformats.org/officeDocument/2006/relationships/tags" Target="../tags/tag27.xml"/><Relationship Id="rId9" Type="http://schemas.openxmlformats.org/officeDocument/2006/relationships/image" Target="../media/image13.emf"/></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28.xml"/></Relationships>
</file>

<file path=ppt/slides/_rels/slide16.xml.rels><?xml version="1.0" encoding="UTF-8" standalone="yes"?>
<Relationships xmlns="http://schemas.openxmlformats.org/package/2006/relationships"><Relationship Id="rId3" Type="http://schemas.openxmlformats.org/officeDocument/2006/relationships/control" Target="../activeX/activeX2.xml"/><Relationship Id="rId2" Type="http://schemas.openxmlformats.org/officeDocument/2006/relationships/tags" Target="../tags/tag29.xml"/><Relationship Id="rId1" Type="http://schemas.openxmlformats.org/officeDocument/2006/relationships/vmlDrawing" Target="../drawings/vmlDrawing2.vml"/><Relationship Id="rId5" Type="http://schemas.openxmlformats.org/officeDocument/2006/relationships/notesSlide" Target="../notesSlides/notesSlide16.xml"/><Relationship Id="rId4"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ags" Target="../tags/tag30.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2.xml"/><Relationship Id="rId1" Type="http://schemas.openxmlformats.org/officeDocument/2006/relationships/tags" Target="../tags/tag31.xml"/><Relationship Id="rId5" Type="http://schemas.openxmlformats.org/officeDocument/2006/relationships/image" Target="../media/image15.jpeg"/><Relationship Id="rId4"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tags" Target="../tags/tag33.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8.xml"/><Relationship Id="rId1" Type="http://schemas.openxmlformats.org/officeDocument/2006/relationships/tags" Target="../tags/tag7.xml"/><Relationship Id="rId5" Type="http://schemas.openxmlformats.org/officeDocument/2006/relationships/image" Target="../media/image3.jpeg"/><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1.xml"/><Relationship Id="rId1" Type="http://schemas.openxmlformats.org/officeDocument/2006/relationships/tags" Target="../tags/tag10.xml"/><Relationship Id="rId5" Type="http://schemas.openxmlformats.org/officeDocument/2006/relationships/image" Target="../media/image4.png"/><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ctrTitle"/>
          </p:nvPr>
        </p:nvSpPr>
        <p:spPr/>
        <p:txBody>
          <a:bodyPr/>
          <a:lstStyle/>
          <a:p>
            <a:r>
              <a:rPr lang="nl-BE" dirty="0" smtClean="0"/>
              <a:t>Les 8</a:t>
            </a:r>
            <a:endParaRPr lang="nl-BE" dirty="0"/>
          </a:p>
        </p:txBody>
      </p:sp>
      <p:sp>
        <p:nvSpPr>
          <p:cNvPr id="2" name="Ondertitel 1"/>
          <p:cNvSpPr>
            <a:spLocks noGrp="1"/>
          </p:cNvSpPr>
          <p:nvPr>
            <p:ph type="subTitle" idx="1"/>
          </p:nvPr>
        </p:nvSpPr>
        <p:spPr/>
        <p:txBody>
          <a:bodyPr/>
          <a:lstStyle/>
          <a:p>
            <a:r>
              <a:rPr lang="nl-BE" dirty="0" smtClean="0"/>
              <a:t>Behoeften</a:t>
            </a:r>
            <a:endParaRPr lang="nl-BE" dirty="0"/>
          </a:p>
        </p:txBody>
      </p:sp>
      <p:sp>
        <p:nvSpPr>
          <p:cNvPr id="3" name="Tijdelijke aanduiding voor datum 2"/>
          <p:cNvSpPr>
            <a:spLocks noGrp="1"/>
          </p:cNvSpPr>
          <p:nvPr>
            <p:ph type="dt" sz="half" idx="10"/>
          </p:nvPr>
        </p:nvSpPr>
        <p:spPr/>
        <p:txBody>
          <a:bodyPr/>
          <a:lstStyle/>
          <a:p>
            <a:r>
              <a:rPr lang="nl-BE" smtClean="0"/>
              <a:t>2010-2011</a:t>
            </a:r>
            <a:endParaRPr lang="en-GB"/>
          </a:p>
        </p:txBody>
      </p:sp>
      <p:sp>
        <p:nvSpPr>
          <p:cNvPr id="4" name="Tijdelijke aanduiding voor voettekst 3"/>
          <p:cNvSpPr>
            <a:spLocks noGrp="1"/>
          </p:cNvSpPr>
          <p:nvPr>
            <p:ph type="ftr" sz="quarter" idx="11"/>
          </p:nvPr>
        </p:nvSpPr>
        <p:spPr/>
        <p:txBody>
          <a:bodyPr/>
          <a:lstStyle/>
          <a:p>
            <a:r>
              <a:rPr lang="nl-NL" smtClean="0"/>
              <a:t>Auteur zelfstudiepakket: Joke Knockaert</a:t>
            </a:r>
            <a:endParaRPr lang="en-GB"/>
          </a:p>
        </p:txBody>
      </p:sp>
      <p:sp>
        <p:nvSpPr>
          <p:cNvPr id="5" name="Tijdelijke aanduiding voor dianummer 4"/>
          <p:cNvSpPr>
            <a:spLocks noGrp="1"/>
          </p:cNvSpPr>
          <p:nvPr>
            <p:ph type="sldNum" sz="quarter" idx="12"/>
          </p:nvPr>
        </p:nvSpPr>
        <p:spPr/>
        <p:txBody>
          <a:bodyPr/>
          <a:lstStyle/>
          <a:p>
            <a:fld id="{8C9B9CF5-5237-462C-B34D-2AC89FF2EBA4}" type="slidenum">
              <a:rPr lang="en-GB" smtClean="0"/>
              <a:pPr/>
              <a:t>1</a:t>
            </a:fld>
            <a:endParaRPr lang="en-GB"/>
          </a:p>
        </p:txBody>
      </p:sp>
      <p:pic>
        <p:nvPicPr>
          <p:cNvPr id="12294" name="Picture 6" descr="http://img.mijnboekhandelaar.com/covers/zb/9789/3211/9789074123211.jpg"/>
          <p:cNvPicPr>
            <a:picLocks noChangeAspect="1" noChangeArrowheads="1"/>
          </p:cNvPicPr>
          <p:nvPr>
            <p:custDataLst>
              <p:tags r:id="rId2"/>
            </p:custDataLst>
          </p:nvPr>
        </p:nvPicPr>
        <p:blipFill>
          <a:blip r:embed="rId5">
            <a:duotone>
              <a:prstClr val="black"/>
              <a:srgbClr val="D9C3A5">
                <a:tint val="50000"/>
                <a:satMod val="180000"/>
              </a:srgbClr>
            </a:duotone>
          </a:blip>
          <a:srcRect l="5625" t="3701" r="5312" b="12417"/>
          <a:stretch>
            <a:fillRect/>
          </a:stretch>
        </p:blipFill>
        <p:spPr bwMode="auto">
          <a:xfrm>
            <a:off x="428596" y="1214422"/>
            <a:ext cx="6215106" cy="4448707"/>
          </a:xfrm>
          <a:prstGeom prst="rect">
            <a:avLst/>
          </a:prstGeom>
          <a:ln>
            <a:noFill/>
          </a:ln>
          <a:effectLst>
            <a:softEdge rad="112500"/>
          </a:effectLst>
        </p:spPr>
      </p:pic>
    </p:spTree>
    <p:custDataLst>
      <p:tags r:id="rId1"/>
    </p:custData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51939" name="Rectangle 3"/>
          <p:cNvSpPr>
            <a:spLocks noGrp="1" noChangeArrowheads="1"/>
          </p:cNvSpPr>
          <p:nvPr>
            <p:ph idx="1"/>
          </p:nvPr>
        </p:nvSpPr>
        <p:spPr>
          <a:xfrm>
            <a:off x="304800" y="2400320"/>
            <a:ext cx="8610600" cy="3886200"/>
          </a:xfrm>
        </p:spPr>
        <p:txBody>
          <a:bodyPr/>
          <a:lstStyle/>
          <a:p>
            <a:pPr>
              <a:lnSpc>
                <a:spcPct val="90000"/>
              </a:lnSpc>
            </a:pPr>
            <a:r>
              <a:rPr lang="nl-BE" sz="2000" b="1" dirty="0" smtClean="0">
                <a:solidFill>
                  <a:srgbClr val="0070C0"/>
                </a:solidFill>
                <a:latin typeface="+mj-lt"/>
              </a:rPr>
              <a:t>r</a:t>
            </a:r>
            <a:r>
              <a:rPr lang="nl-NL" sz="2000" b="1" dirty="0" err="1" smtClean="0">
                <a:solidFill>
                  <a:srgbClr val="0070C0"/>
                </a:solidFill>
                <a:latin typeface="+mj-lt"/>
              </a:rPr>
              <a:t>elatieve</a:t>
            </a:r>
            <a:r>
              <a:rPr lang="nl-NL" sz="2000" b="1" dirty="0" smtClean="0">
                <a:solidFill>
                  <a:srgbClr val="0070C0"/>
                </a:solidFill>
                <a:latin typeface="+mj-lt"/>
              </a:rPr>
              <a:t> (of vergelijkende) </a:t>
            </a:r>
            <a:r>
              <a:rPr lang="nl-NL" sz="2000" b="1" dirty="0">
                <a:solidFill>
                  <a:srgbClr val="0070C0"/>
                </a:solidFill>
                <a:latin typeface="+mj-lt"/>
              </a:rPr>
              <a:t>en normatieve behoeften</a:t>
            </a:r>
            <a:endParaRPr lang="nl-NL" sz="2400" b="1" dirty="0">
              <a:solidFill>
                <a:srgbClr val="0070C0"/>
              </a:solidFill>
              <a:latin typeface="+mj-lt"/>
            </a:endParaRPr>
          </a:p>
          <a:p>
            <a:pPr lvl="1">
              <a:lnSpc>
                <a:spcPct val="90000"/>
              </a:lnSpc>
              <a:spcBef>
                <a:spcPct val="50000"/>
              </a:spcBef>
            </a:pPr>
            <a:r>
              <a:rPr lang="nl-NL" sz="2400" dirty="0">
                <a:latin typeface="+mj-lt"/>
              </a:rPr>
              <a:t>ontstaan uit een vergelijking van een situatie met gelijkaardige situatie of norm</a:t>
            </a:r>
          </a:p>
          <a:p>
            <a:pPr lvl="1">
              <a:lnSpc>
                <a:spcPct val="90000"/>
              </a:lnSpc>
              <a:spcBef>
                <a:spcPct val="30000"/>
              </a:spcBef>
            </a:pPr>
            <a:r>
              <a:rPr lang="nl-NL" sz="2400" dirty="0">
                <a:latin typeface="+mj-lt"/>
              </a:rPr>
              <a:t>situaties en normen worden geformuleerd door </a:t>
            </a:r>
            <a:r>
              <a:rPr lang="nl-NL" sz="2400" dirty="0" smtClean="0">
                <a:latin typeface="+mj-lt"/>
              </a:rPr>
              <a:t>welzijnswerkers, </a:t>
            </a:r>
            <a:r>
              <a:rPr lang="nl-NL" sz="2400" dirty="0">
                <a:latin typeface="+mj-lt"/>
              </a:rPr>
              <a:t>wetenschappers, media en politici</a:t>
            </a:r>
          </a:p>
          <a:p>
            <a:pPr lvl="1">
              <a:lnSpc>
                <a:spcPct val="90000"/>
              </a:lnSpc>
              <a:spcBef>
                <a:spcPct val="30000"/>
              </a:spcBef>
            </a:pPr>
            <a:r>
              <a:rPr lang="nl-NL" sz="2400" dirty="0">
                <a:latin typeface="+mj-lt"/>
              </a:rPr>
              <a:t>normen en situaties zijn in tijd en situatie dynamisch</a:t>
            </a:r>
            <a:r>
              <a:rPr lang="nl-NL" dirty="0">
                <a:latin typeface="+mj-lt"/>
              </a:rPr>
              <a:t> </a:t>
            </a:r>
          </a:p>
        </p:txBody>
      </p:sp>
      <p:sp>
        <p:nvSpPr>
          <p:cNvPr id="4" name="Tijdelijke aanduiding voor datum 3"/>
          <p:cNvSpPr>
            <a:spLocks noGrp="1"/>
          </p:cNvSpPr>
          <p:nvPr>
            <p:ph type="dt" sz="half" idx="10"/>
          </p:nvPr>
        </p:nvSpPr>
        <p:spPr/>
        <p:txBody>
          <a:bodyPr/>
          <a:lstStyle/>
          <a:p>
            <a:r>
              <a:rPr lang="nl-BE" smtClean="0">
                <a:solidFill>
                  <a:srgbClr val="33CC33"/>
                </a:solidFill>
              </a:rPr>
              <a:t>2010-2011</a:t>
            </a:r>
            <a:endParaRPr lang="en-GB" dirty="0">
              <a:solidFill>
                <a:srgbClr val="33CC33"/>
              </a:solidFill>
            </a:endParaRPr>
          </a:p>
        </p:txBody>
      </p:sp>
      <p:sp>
        <p:nvSpPr>
          <p:cNvPr id="5" name="Tijdelijke aanduiding voor voettekst 4"/>
          <p:cNvSpPr>
            <a:spLocks noGrp="1"/>
          </p:cNvSpPr>
          <p:nvPr>
            <p:ph type="ftr" sz="quarter" idx="11"/>
          </p:nvPr>
        </p:nvSpPr>
        <p:spPr/>
        <p:txBody>
          <a:bodyPr/>
          <a:lstStyle/>
          <a:p>
            <a:r>
              <a:rPr lang="nl-NL" smtClean="0">
                <a:solidFill>
                  <a:srgbClr val="33CC33"/>
                </a:solidFill>
              </a:rPr>
              <a:t>Auteur zelfstudiepakket: Joke Knockaert</a:t>
            </a:r>
            <a:endParaRPr lang="en-GB" dirty="0">
              <a:solidFill>
                <a:srgbClr val="33CC33"/>
              </a:solidFill>
            </a:endParaRPr>
          </a:p>
        </p:txBody>
      </p:sp>
      <p:sp>
        <p:nvSpPr>
          <p:cNvPr id="6" name="Tijdelijke aanduiding voor dianummer 5"/>
          <p:cNvSpPr>
            <a:spLocks noGrp="1"/>
          </p:cNvSpPr>
          <p:nvPr>
            <p:ph type="sldNum" sz="quarter" idx="12"/>
          </p:nvPr>
        </p:nvSpPr>
        <p:spPr/>
        <p:txBody>
          <a:bodyPr/>
          <a:lstStyle/>
          <a:p>
            <a:fld id="{672F3B97-F34A-4B19-AF9E-23BB89513D89}" type="slidenum">
              <a:rPr lang="en-GB"/>
              <a:pPr/>
              <a:t>10</a:t>
            </a:fld>
            <a:endParaRPr lang="en-GB"/>
          </a:p>
        </p:txBody>
      </p:sp>
      <p:sp>
        <p:nvSpPr>
          <p:cNvPr id="8" name="Rectangle 2"/>
          <p:cNvSpPr txBox="1">
            <a:spLocks noChangeArrowheads="1"/>
          </p:cNvSpPr>
          <p:nvPr/>
        </p:nvSpPr>
        <p:spPr>
          <a:xfrm>
            <a:off x="357158" y="285728"/>
            <a:ext cx="8382000" cy="1107996"/>
          </a:xfrm>
          <a:prstGeom prst="rect">
            <a:avLst/>
          </a:prstGeom>
        </p:spPr>
        <p:txBody>
          <a:bodyPr vert="horz" lIns="0" rIns="0" bIns="0" anchor="b">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nl-BE" sz="2800" b="1" i="0" u="none" strike="noStrike" kern="1200" cap="none" spc="0" normalizeH="0" baseline="0" noProof="0" dirty="0" smtClean="0">
                <a:ln>
                  <a:noFill/>
                </a:ln>
                <a:solidFill>
                  <a:schemeClr val="accent3"/>
                </a:solidFill>
                <a:effectLst>
                  <a:outerShdw blurRad="38100" dist="38100" dir="2700000" algn="tl">
                    <a:srgbClr val="000000">
                      <a:alpha val="43137"/>
                    </a:srgbClr>
                  </a:outerShdw>
                </a:effectLst>
                <a:uLnTx/>
                <a:uFillTx/>
                <a:latin typeface="Verdana" pitchFamily="34" charset="0"/>
                <a:ea typeface="+mj-ea"/>
                <a:cs typeface="+mj-cs"/>
              </a:rPr>
              <a:t>I Sociaal Werk</a:t>
            </a: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nl-BE" sz="800" b="1" i="0" u="none" strike="noStrike" kern="1200" cap="none" spc="0" normalizeH="0" baseline="0" noProof="0" dirty="0" smtClean="0">
                <a:ln>
                  <a:noFill/>
                </a:ln>
                <a:solidFill>
                  <a:schemeClr val="accent3"/>
                </a:solidFill>
                <a:effectLst>
                  <a:outerShdw blurRad="38100" dist="38100" dir="2700000" algn="tl">
                    <a:srgbClr val="000000">
                      <a:alpha val="43137"/>
                    </a:srgbClr>
                  </a:outerShdw>
                </a:effectLst>
                <a:uLnTx/>
                <a:uFillTx/>
                <a:latin typeface="Verdana" pitchFamily="34" charset="0"/>
                <a:ea typeface="+mj-ea"/>
                <a:cs typeface="+mj-cs"/>
              </a:rPr>
              <a:t/>
            </a:r>
            <a:br>
              <a:rPr kumimoji="0" lang="nl-BE" sz="800" b="1" i="0" u="none" strike="noStrike" kern="1200" cap="none" spc="0" normalizeH="0" baseline="0" noProof="0" dirty="0" smtClean="0">
                <a:ln>
                  <a:noFill/>
                </a:ln>
                <a:solidFill>
                  <a:schemeClr val="accent3"/>
                </a:solidFill>
                <a:effectLst>
                  <a:outerShdw blurRad="38100" dist="38100" dir="2700000" algn="tl">
                    <a:srgbClr val="000000">
                      <a:alpha val="43137"/>
                    </a:srgbClr>
                  </a:outerShdw>
                </a:effectLst>
                <a:uLnTx/>
                <a:uFillTx/>
                <a:latin typeface="Verdana" pitchFamily="34" charset="0"/>
                <a:ea typeface="+mj-ea"/>
                <a:cs typeface="+mj-cs"/>
              </a:rPr>
            </a:br>
            <a:r>
              <a:rPr lang="nl-BE" sz="2800" b="1" dirty="0" smtClean="0">
                <a:solidFill>
                  <a:schemeClr val="accent1"/>
                </a:solidFill>
                <a:latin typeface="Verdana" pitchFamily="34" charset="0"/>
                <a:ea typeface="+mj-ea"/>
                <a:cs typeface="+mj-cs"/>
              </a:rPr>
              <a:t>3. Voorwerp van sociaal werk</a:t>
            </a:r>
            <a:endParaRPr kumimoji="0" lang="nl-BE" sz="5000" b="1" i="0" u="none" strike="noStrike" kern="1200" cap="none" spc="0" normalizeH="0" baseline="0" noProof="0" dirty="0">
              <a:ln>
                <a:noFill/>
              </a:ln>
              <a:solidFill>
                <a:schemeClr val="accent1"/>
              </a:solidFill>
              <a:effectLst>
                <a:outerShdw blurRad="38100" dist="38100" dir="2700000" algn="tl">
                  <a:srgbClr val="000000">
                    <a:alpha val="43137"/>
                  </a:srgbClr>
                </a:outerShdw>
              </a:effectLst>
              <a:uLnTx/>
              <a:uFillTx/>
              <a:latin typeface="+mj-lt"/>
              <a:ea typeface="+mj-ea"/>
              <a:cs typeface="+mj-cs"/>
            </a:endParaRPr>
          </a:p>
        </p:txBody>
      </p:sp>
      <p:sp>
        <p:nvSpPr>
          <p:cNvPr id="7" name="Rechthoek 6"/>
          <p:cNvSpPr/>
          <p:nvPr/>
        </p:nvSpPr>
        <p:spPr>
          <a:xfrm>
            <a:off x="285720" y="1500174"/>
            <a:ext cx="7858180" cy="1231106"/>
          </a:xfrm>
          <a:prstGeom prst="rect">
            <a:avLst/>
          </a:prstGeom>
        </p:spPr>
        <p:txBody>
          <a:bodyPr wrap="square">
            <a:spAutoFit/>
          </a:bodyPr>
          <a:lstStyle/>
          <a:p>
            <a:pPr marL="274320" indent="-274320" fontAlgn="auto">
              <a:spcBef>
                <a:spcPct val="50000"/>
              </a:spcBef>
              <a:spcAft>
                <a:spcPts val="0"/>
              </a:spcAft>
              <a:buClr>
                <a:schemeClr val="accent2"/>
              </a:buClr>
              <a:buSzPct val="90000"/>
            </a:pPr>
            <a:r>
              <a:rPr lang="nl-BE" sz="2000" b="1" dirty="0" smtClean="0">
                <a:solidFill>
                  <a:schemeClr val="accent4"/>
                </a:solidFill>
                <a:latin typeface="Verdana" pitchFamily="34" charset="0"/>
              </a:rPr>
              <a:t>3.2. Behoeften</a:t>
            </a:r>
          </a:p>
          <a:p>
            <a:pPr marL="274320" indent="-274320" fontAlgn="auto">
              <a:spcBef>
                <a:spcPct val="50000"/>
              </a:spcBef>
              <a:spcAft>
                <a:spcPts val="0"/>
              </a:spcAft>
              <a:buClr>
                <a:schemeClr val="accent2"/>
              </a:buClr>
              <a:buSzPct val="90000"/>
            </a:pPr>
            <a:r>
              <a:rPr lang="nl-NL" sz="1600" b="1" dirty="0" smtClean="0">
                <a:solidFill>
                  <a:srgbClr val="FF0000"/>
                </a:solidFill>
                <a:latin typeface="Verdana" pitchFamily="34" charset="0"/>
              </a:rPr>
              <a:t>3.2.1. begrip behoefte</a:t>
            </a:r>
          </a:p>
          <a:p>
            <a:pPr marL="274320" indent="-274320" fontAlgn="auto">
              <a:spcBef>
                <a:spcPct val="50000"/>
              </a:spcBef>
              <a:spcAft>
                <a:spcPts val="0"/>
              </a:spcAft>
              <a:buClr>
                <a:schemeClr val="accent2"/>
              </a:buClr>
              <a:buSzPct val="90000"/>
            </a:pPr>
            <a:endParaRPr lang="nl-BE" sz="2000" b="1" dirty="0" smtClean="0">
              <a:solidFill>
                <a:schemeClr val="accent4"/>
              </a:solidFill>
              <a:latin typeface="Verdana" pitchFamily="34" charset="0"/>
            </a:endParaRPr>
          </a:p>
        </p:txBody>
      </p:sp>
    </p:spTree>
    <p:custDataLst>
      <p:tags r:id="rId1"/>
    </p:custData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atum 3"/>
          <p:cNvSpPr>
            <a:spLocks noGrp="1"/>
          </p:cNvSpPr>
          <p:nvPr>
            <p:ph type="dt" sz="half" idx="10"/>
          </p:nvPr>
        </p:nvSpPr>
        <p:spPr/>
        <p:txBody>
          <a:bodyPr/>
          <a:lstStyle/>
          <a:p>
            <a:r>
              <a:rPr lang="nl-BE" smtClean="0">
                <a:solidFill>
                  <a:srgbClr val="33CC33"/>
                </a:solidFill>
              </a:rPr>
              <a:t>2010-2011</a:t>
            </a:r>
            <a:endParaRPr lang="en-GB" dirty="0">
              <a:solidFill>
                <a:srgbClr val="33CC33"/>
              </a:solidFill>
            </a:endParaRPr>
          </a:p>
        </p:txBody>
      </p:sp>
      <p:sp>
        <p:nvSpPr>
          <p:cNvPr id="5" name="Tijdelijke aanduiding voor voettekst 4"/>
          <p:cNvSpPr>
            <a:spLocks noGrp="1"/>
          </p:cNvSpPr>
          <p:nvPr>
            <p:ph type="ftr" sz="quarter" idx="11"/>
          </p:nvPr>
        </p:nvSpPr>
        <p:spPr/>
        <p:txBody>
          <a:bodyPr/>
          <a:lstStyle/>
          <a:p>
            <a:r>
              <a:rPr lang="nl-NL" smtClean="0">
                <a:solidFill>
                  <a:srgbClr val="33CC33"/>
                </a:solidFill>
              </a:rPr>
              <a:t>Auteur zelfstudiepakket: Joke Knockaert</a:t>
            </a:r>
            <a:endParaRPr lang="en-GB" dirty="0">
              <a:solidFill>
                <a:srgbClr val="33CC33"/>
              </a:solidFill>
            </a:endParaRPr>
          </a:p>
        </p:txBody>
      </p:sp>
      <p:sp>
        <p:nvSpPr>
          <p:cNvPr id="6" name="Tijdelijke aanduiding voor dianummer 5"/>
          <p:cNvSpPr>
            <a:spLocks noGrp="1"/>
          </p:cNvSpPr>
          <p:nvPr>
            <p:ph type="sldNum" sz="quarter" idx="12"/>
          </p:nvPr>
        </p:nvSpPr>
        <p:spPr/>
        <p:txBody>
          <a:bodyPr/>
          <a:lstStyle/>
          <a:p>
            <a:fld id="{7B0EF367-6CCE-4DEE-9ABC-82D733B073D1}" type="slidenum">
              <a:rPr lang="en-GB" smtClean="0"/>
              <a:pPr/>
              <a:t>11</a:t>
            </a:fld>
            <a:endParaRPr lang="en-GB"/>
          </a:p>
        </p:txBody>
      </p:sp>
      <p:sp>
        <p:nvSpPr>
          <p:cNvPr id="7" name="Rechthoek 6"/>
          <p:cNvSpPr/>
          <p:nvPr/>
        </p:nvSpPr>
        <p:spPr>
          <a:xfrm>
            <a:off x="285720" y="1500174"/>
            <a:ext cx="7858180" cy="1231106"/>
          </a:xfrm>
          <a:prstGeom prst="rect">
            <a:avLst/>
          </a:prstGeom>
        </p:spPr>
        <p:txBody>
          <a:bodyPr wrap="square">
            <a:spAutoFit/>
          </a:bodyPr>
          <a:lstStyle/>
          <a:p>
            <a:pPr marL="274320" indent="-274320" fontAlgn="auto">
              <a:spcBef>
                <a:spcPct val="50000"/>
              </a:spcBef>
              <a:spcAft>
                <a:spcPts val="0"/>
              </a:spcAft>
              <a:buClr>
                <a:schemeClr val="accent2"/>
              </a:buClr>
              <a:buSzPct val="90000"/>
            </a:pPr>
            <a:r>
              <a:rPr lang="nl-BE" sz="2000" b="1" dirty="0" smtClean="0">
                <a:solidFill>
                  <a:schemeClr val="accent4"/>
                </a:solidFill>
                <a:latin typeface="Verdana" pitchFamily="34" charset="0"/>
              </a:rPr>
              <a:t>3.2. Behoeften</a:t>
            </a:r>
          </a:p>
          <a:p>
            <a:pPr marL="274320" indent="-274320" fontAlgn="auto">
              <a:spcBef>
                <a:spcPct val="50000"/>
              </a:spcBef>
              <a:spcAft>
                <a:spcPts val="0"/>
              </a:spcAft>
              <a:buClr>
                <a:schemeClr val="accent2"/>
              </a:buClr>
              <a:buSzPct val="90000"/>
            </a:pPr>
            <a:r>
              <a:rPr lang="nl-NL" sz="1600" b="1" dirty="0" smtClean="0">
                <a:solidFill>
                  <a:srgbClr val="FF0000"/>
                </a:solidFill>
                <a:latin typeface="Verdana" pitchFamily="34" charset="0"/>
              </a:rPr>
              <a:t>3.2.1. begrip behoefte</a:t>
            </a:r>
          </a:p>
          <a:p>
            <a:pPr marL="274320" indent="-274320" fontAlgn="auto">
              <a:spcBef>
                <a:spcPct val="50000"/>
              </a:spcBef>
              <a:spcAft>
                <a:spcPts val="0"/>
              </a:spcAft>
              <a:buClr>
                <a:schemeClr val="accent2"/>
              </a:buClr>
              <a:buSzPct val="90000"/>
            </a:pPr>
            <a:endParaRPr lang="nl-BE" sz="2000" b="1" dirty="0" smtClean="0">
              <a:solidFill>
                <a:schemeClr val="accent4"/>
              </a:solidFill>
              <a:latin typeface="Verdana" pitchFamily="34" charset="0"/>
            </a:endParaRPr>
          </a:p>
        </p:txBody>
      </p:sp>
      <p:sp>
        <p:nvSpPr>
          <p:cNvPr id="8" name="Rectangle 2"/>
          <p:cNvSpPr txBox="1">
            <a:spLocks noChangeArrowheads="1"/>
          </p:cNvSpPr>
          <p:nvPr/>
        </p:nvSpPr>
        <p:spPr>
          <a:xfrm>
            <a:off x="357158" y="285728"/>
            <a:ext cx="8382000" cy="1107996"/>
          </a:xfrm>
          <a:prstGeom prst="rect">
            <a:avLst/>
          </a:prstGeom>
        </p:spPr>
        <p:txBody>
          <a:bodyPr vert="horz" lIns="0" rIns="0" bIns="0" anchor="b">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nl-BE" sz="2800" b="1" i="0" u="none" strike="noStrike" kern="1200" cap="none" spc="0" normalizeH="0" baseline="0" noProof="0" dirty="0" smtClean="0">
                <a:ln>
                  <a:noFill/>
                </a:ln>
                <a:solidFill>
                  <a:schemeClr val="accent3"/>
                </a:solidFill>
                <a:effectLst>
                  <a:outerShdw blurRad="38100" dist="38100" dir="2700000" algn="tl">
                    <a:srgbClr val="000000">
                      <a:alpha val="43137"/>
                    </a:srgbClr>
                  </a:outerShdw>
                </a:effectLst>
                <a:uLnTx/>
                <a:uFillTx/>
                <a:latin typeface="Verdana" pitchFamily="34" charset="0"/>
                <a:ea typeface="+mj-ea"/>
                <a:cs typeface="+mj-cs"/>
              </a:rPr>
              <a:t>I Sociaal Werk</a:t>
            </a: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nl-BE" sz="800" b="1" i="0" u="none" strike="noStrike" kern="1200" cap="none" spc="0" normalizeH="0" baseline="0" noProof="0" dirty="0" smtClean="0">
                <a:ln>
                  <a:noFill/>
                </a:ln>
                <a:solidFill>
                  <a:schemeClr val="accent3"/>
                </a:solidFill>
                <a:effectLst>
                  <a:outerShdw blurRad="38100" dist="38100" dir="2700000" algn="tl">
                    <a:srgbClr val="000000">
                      <a:alpha val="43137"/>
                    </a:srgbClr>
                  </a:outerShdw>
                </a:effectLst>
                <a:uLnTx/>
                <a:uFillTx/>
                <a:latin typeface="Verdana" pitchFamily="34" charset="0"/>
                <a:ea typeface="+mj-ea"/>
                <a:cs typeface="+mj-cs"/>
              </a:rPr>
              <a:t/>
            </a:r>
            <a:br>
              <a:rPr kumimoji="0" lang="nl-BE" sz="800" b="1" i="0" u="none" strike="noStrike" kern="1200" cap="none" spc="0" normalizeH="0" baseline="0" noProof="0" dirty="0" smtClean="0">
                <a:ln>
                  <a:noFill/>
                </a:ln>
                <a:solidFill>
                  <a:schemeClr val="accent3"/>
                </a:solidFill>
                <a:effectLst>
                  <a:outerShdw blurRad="38100" dist="38100" dir="2700000" algn="tl">
                    <a:srgbClr val="000000">
                      <a:alpha val="43137"/>
                    </a:srgbClr>
                  </a:outerShdw>
                </a:effectLst>
                <a:uLnTx/>
                <a:uFillTx/>
                <a:latin typeface="Verdana" pitchFamily="34" charset="0"/>
                <a:ea typeface="+mj-ea"/>
                <a:cs typeface="+mj-cs"/>
              </a:rPr>
            </a:br>
            <a:r>
              <a:rPr lang="nl-BE" sz="2800" b="1" dirty="0" smtClean="0">
                <a:solidFill>
                  <a:schemeClr val="accent1"/>
                </a:solidFill>
                <a:latin typeface="Verdana" pitchFamily="34" charset="0"/>
                <a:ea typeface="+mj-ea"/>
                <a:cs typeface="+mj-cs"/>
              </a:rPr>
              <a:t>3. Voorwerp van sociaal werk</a:t>
            </a:r>
            <a:endParaRPr kumimoji="0" lang="nl-BE" sz="5000" b="1" i="0" u="none" strike="noStrike" kern="1200" cap="none" spc="0" normalizeH="0" baseline="0" noProof="0" dirty="0">
              <a:ln>
                <a:noFill/>
              </a:ln>
              <a:solidFill>
                <a:schemeClr val="accent1"/>
              </a:solidFill>
              <a:effectLst>
                <a:outerShdw blurRad="38100" dist="38100" dir="2700000" algn="tl">
                  <a:srgbClr val="000000">
                    <a:alpha val="43137"/>
                  </a:srgbClr>
                </a:outerShdw>
              </a:effectLst>
              <a:uLnTx/>
              <a:uFillTx/>
              <a:latin typeface="+mj-lt"/>
              <a:ea typeface="+mj-ea"/>
              <a:cs typeface="+mj-cs"/>
            </a:endParaRPr>
          </a:p>
        </p:txBody>
      </p:sp>
    </p:spTree>
    <p:custDataLst>
      <p:tags r:id="rId2"/>
    </p:custDataLst>
    <p:controls>
      <p:control spid="1026" name="ArticulateFlashObject" r:id="rId3" imgW="6552937" imgH="4176594"/>
    </p:controls>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9"/>
          <a:srcRect/>
          <a:stretch>
            <a:fillRect/>
          </a:stretch>
        </a:blipFill>
        <a:effectLst/>
      </p:bgPr>
    </p:bg>
    <p:spTree>
      <p:nvGrpSpPr>
        <p:cNvPr id="1" name=""/>
        <p:cNvGrpSpPr/>
        <p:nvPr/>
      </p:nvGrpSpPr>
      <p:grpSpPr>
        <a:xfrm>
          <a:off x="0" y="0"/>
          <a:ext cx="0" cy="0"/>
          <a:chOff x="0" y="0"/>
          <a:chExt cx="0" cy="0"/>
        </a:xfrm>
      </p:grpSpPr>
      <p:sp>
        <p:nvSpPr>
          <p:cNvPr id="34" name="Titel 33" hidden="1"/>
          <p:cNvSpPr>
            <a:spLocks noGrp="1"/>
          </p:cNvSpPr>
          <p:nvPr>
            <p:ph type="title"/>
          </p:nvPr>
        </p:nvSpPr>
        <p:spPr/>
        <p:txBody>
          <a:bodyPr/>
          <a:lstStyle/>
          <a:p>
            <a:r>
              <a:rPr lang="nl-BE" smtClean="0"/>
              <a:t>Behoeften</a:t>
            </a:r>
            <a:endParaRPr lang="nl-BE"/>
          </a:p>
        </p:txBody>
      </p:sp>
      <p:pic>
        <p:nvPicPr>
          <p:cNvPr id="35" name="Afbeelding 34" descr="engbg.png"/>
          <p:cNvPicPr>
            <a:picLocks/>
          </p:cNvPicPr>
          <p:nvPr/>
        </p:nvPicPr>
        <p:blipFill>
          <a:blip r:embed="rId10"/>
          <a:stretch>
            <a:fillRect/>
          </a:stretch>
        </p:blipFill>
        <p:spPr>
          <a:xfrm>
            <a:off x="0" y="5588000"/>
            <a:ext cx="9144000" cy="1270000"/>
          </a:xfrm>
          <a:prstGeom prst="rect">
            <a:avLst/>
          </a:prstGeom>
        </p:spPr>
      </p:pic>
      <p:pic>
        <p:nvPicPr>
          <p:cNvPr id="37" name="Afbeelding 36" descr="~t204815.emf"/>
          <p:cNvPicPr>
            <a:picLocks/>
          </p:cNvPicPr>
          <p:nvPr>
            <p:custDataLst>
              <p:tags r:id="rId2"/>
            </p:custDataLst>
          </p:nvPr>
        </p:nvPicPr>
        <p:blipFill>
          <a:blip r:embed="rId11"/>
          <a:stretch>
            <a:fillRect/>
          </a:stretch>
        </p:blipFill>
        <p:spPr>
          <a:xfrm>
            <a:off x="63500" y="5768975"/>
            <a:ext cx="5740400" cy="1230733"/>
          </a:xfrm>
          <a:prstGeom prst="rect">
            <a:avLst/>
          </a:prstGeom>
        </p:spPr>
      </p:pic>
      <p:pic>
        <p:nvPicPr>
          <p:cNvPr id="38" name="Afbeelding 37" descr="enga.png"/>
          <p:cNvPicPr>
            <a:picLocks/>
          </p:cNvPicPr>
          <p:nvPr>
            <p:custDataLst>
              <p:tags r:id="rId3"/>
            </p:custDataLst>
          </p:nvPr>
        </p:nvPicPr>
        <p:blipFill>
          <a:blip r:embed="rId12"/>
          <a:stretch>
            <a:fillRect/>
          </a:stretch>
        </p:blipFill>
        <p:spPr>
          <a:xfrm>
            <a:off x="4959350" y="5986462"/>
            <a:ext cx="1473200" cy="431800"/>
          </a:xfrm>
          <a:prstGeom prst="rect">
            <a:avLst/>
          </a:prstGeom>
        </p:spPr>
      </p:pic>
      <p:pic>
        <p:nvPicPr>
          <p:cNvPr id="39" name="Afbeelding 38" descr="qmb.png"/>
          <p:cNvPicPr>
            <a:picLocks/>
          </p:cNvPicPr>
          <p:nvPr>
            <p:custDataLst>
              <p:tags r:id="rId4"/>
            </p:custDataLst>
          </p:nvPr>
        </p:nvPicPr>
        <p:blipFill>
          <a:blip r:embed="rId13"/>
          <a:stretch>
            <a:fillRect/>
          </a:stretch>
        </p:blipFill>
        <p:spPr>
          <a:xfrm>
            <a:off x="7135812" y="5986462"/>
            <a:ext cx="1731962" cy="431800"/>
          </a:xfrm>
          <a:prstGeom prst="rect">
            <a:avLst/>
          </a:prstGeom>
        </p:spPr>
      </p:pic>
      <p:pic>
        <p:nvPicPr>
          <p:cNvPr id="40" name="Afbeelding 39" descr="enga.png"/>
          <p:cNvPicPr>
            <a:picLocks/>
          </p:cNvPicPr>
          <p:nvPr>
            <p:custDataLst>
              <p:tags r:id="rId5"/>
            </p:custDataLst>
          </p:nvPr>
        </p:nvPicPr>
        <p:blipFill>
          <a:blip r:embed="rId12"/>
          <a:stretch>
            <a:fillRect/>
          </a:stretch>
        </p:blipFill>
        <p:spPr>
          <a:xfrm>
            <a:off x="4959350" y="5986462"/>
            <a:ext cx="1473200" cy="431800"/>
          </a:xfrm>
          <a:prstGeom prst="rect">
            <a:avLst/>
          </a:prstGeom>
        </p:spPr>
      </p:pic>
      <p:pic>
        <p:nvPicPr>
          <p:cNvPr id="41" name="Afbeelding 40" descr="qmb.png"/>
          <p:cNvPicPr>
            <a:picLocks/>
          </p:cNvPicPr>
          <p:nvPr>
            <p:custDataLst>
              <p:tags r:id="rId6"/>
            </p:custDataLst>
          </p:nvPr>
        </p:nvPicPr>
        <p:blipFill>
          <a:blip r:embed="rId13"/>
          <a:stretch>
            <a:fillRect/>
          </a:stretch>
        </p:blipFill>
        <p:spPr>
          <a:xfrm>
            <a:off x="7135812" y="5986462"/>
            <a:ext cx="1731962" cy="431800"/>
          </a:xfrm>
          <a:prstGeom prst="rect">
            <a:avLst/>
          </a:prstGeom>
        </p:spPr>
      </p:pic>
    </p:spTree>
    <p:custDataLst>
      <p:tags r:id="rId1"/>
    </p:custData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Tijdelijke aanduiding voor datum 3"/>
          <p:cNvSpPr>
            <a:spLocks noGrp="1"/>
          </p:cNvSpPr>
          <p:nvPr>
            <p:ph type="dt" sz="half" idx="10"/>
          </p:nvPr>
        </p:nvSpPr>
        <p:spPr/>
        <p:txBody>
          <a:bodyPr/>
          <a:lstStyle/>
          <a:p>
            <a:r>
              <a:rPr lang="nl-BE" smtClean="0"/>
              <a:t>2010-2011</a:t>
            </a:r>
            <a:endParaRPr lang="en-GB"/>
          </a:p>
        </p:txBody>
      </p:sp>
      <p:sp>
        <p:nvSpPr>
          <p:cNvPr id="5" name="Tijdelijke aanduiding voor voettekst 4"/>
          <p:cNvSpPr>
            <a:spLocks noGrp="1"/>
          </p:cNvSpPr>
          <p:nvPr>
            <p:ph type="ftr" sz="quarter" idx="11"/>
          </p:nvPr>
        </p:nvSpPr>
        <p:spPr/>
        <p:txBody>
          <a:bodyPr/>
          <a:lstStyle/>
          <a:p>
            <a:r>
              <a:rPr lang="nl-NL" smtClean="0"/>
              <a:t>Auteur zelfstudiepakket: Joke Knockaert</a:t>
            </a:r>
            <a:endParaRPr lang="en-GB"/>
          </a:p>
        </p:txBody>
      </p:sp>
      <p:sp>
        <p:nvSpPr>
          <p:cNvPr id="6" name="Tijdelijke aanduiding voor dianummer 5"/>
          <p:cNvSpPr>
            <a:spLocks noGrp="1"/>
          </p:cNvSpPr>
          <p:nvPr>
            <p:ph type="sldNum" sz="quarter" idx="12"/>
          </p:nvPr>
        </p:nvSpPr>
        <p:spPr/>
        <p:txBody>
          <a:bodyPr/>
          <a:lstStyle/>
          <a:p>
            <a:fld id="{4A8E9537-AAF2-4EDF-A0B5-AE40FACFA2A6}" type="slidenum">
              <a:rPr lang="en-GB"/>
              <a:pPr/>
              <a:t>13</a:t>
            </a:fld>
            <a:endParaRPr lang="en-GB"/>
          </a:p>
        </p:txBody>
      </p:sp>
      <p:sp>
        <p:nvSpPr>
          <p:cNvPr id="8" name="Rectangle 2"/>
          <p:cNvSpPr txBox="1">
            <a:spLocks noChangeArrowheads="1"/>
          </p:cNvSpPr>
          <p:nvPr/>
        </p:nvSpPr>
        <p:spPr>
          <a:xfrm>
            <a:off x="357158" y="285728"/>
            <a:ext cx="8382000" cy="1107996"/>
          </a:xfrm>
          <a:prstGeom prst="rect">
            <a:avLst/>
          </a:prstGeom>
        </p:spPr>
        <p:txBody>
          <a:bodyPr vert="horz" lIns="0" rIns="0" bIns="0" anchor="b">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nl-BE" sz="2800" b="1" i="0" u="none" strike="noStrike" kern="1200" cap="none" spc="0" normalizeH="0" baseline="0" noProof="0" dirty="0" smtClean="0">
                <a:ln>
                  <a:noFill/>
                </a:ln>
                <a:solidFill>
                  <a:schemeClr val="accent3"/>
                </a:solidFill>
                <a:effectLst>
                  <a:outerShdw blurRad="38100" dist="38100" dir="2700000" algn="tl">
                    <a:srgbClr val="000000">
                      <a:alpha val="43137"/>
                    </a:srgbClr>
                  </a:outerShdw>
                </a:effectLst>
                <a:uLnTx/>
                <a:uFillTx/>
                <a:latin typeface="Verdana" pitchFamily="34" charset="0"/>
                <a:ea typeface="+mj-ea"/>
                <a:cs typeface="+mj-cs"/>
              </a:rPr>
              <a:t>I Sociaal Werk</a:t>
            </a: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nl-BE" sz="800" b="1" i="0" u="none" strike="noStrike" kern="1200" cap="none" spc="0" normalizeH="0" baseline="0" noProof="0" dirty="0" smtClean="0">
                <a:ln>
                  <a:noFill/>
                </a:ln>
                <a:solidFill>
                  <a:schemeClr val="accent3"/>
                </a:solidFill>
                <a:effectLst>
                  <a:outerShdw blurRad="38100" dist="38100" dir="2700000" algn="tl">
                    <a:srgbClr val="000000">
                      <a:alpha val="43137"/>
                    </a:srgbClr>
                  </a:outerShdw>
                </a:effectLst>
                <a:uLnTx/>
                <a:uFillTx/>
                <a:latin typeface="Verdana" pitchFamily="34" charset="0"/>
                <a:ea typeface="+mj-ea"/>
                <a:cs typeface="+mj-cs"/>
              </a:rPr>
              <a:t/>
            </a:r>
            <a:br>
              <a:rPr kumimoji="0" lang="nl-BE" sz="800" b="1" i="0" u="none" strike="noStrike" kern="1200" cap="none" spc="0" normalizeH="0" baseline="0" noProof="0" dirty="0" smtClean="0">
                <a:ln>
                  <a:noFill/>
                </a:ln>
                <a:solidFill>
                  <a:schemeClr val="accent3"/>
                </a:solidFill>
                <a:effectLst>
                  <a:outerShdw blurRad="38100" dist="38100" dir="2700000" algn="tl">
                    <a:srgbClr val="000000">
                      <a:alpha val="43137"/>
                    </a:srgbClr>
                  </a:outerShdw>
                </a:effectLst>
                <a:uLnTx/>
                <a:uFillTx/>
                <a:latin typeface="Verdana" pitchFamily="34" charset="0"/>
                <a:ea typeface="+mj-ea"/>
                <a:cs typeface="+mj-cs"/>
              </a:rPr>
            </a:br>
            <a:r>
              <a:rPr lang="nl-BE" sz="2800" b="1" dirty="0" smtClean="0">
                <a:solidFill>
                  <a:schemeClr val="accent1"/>
                </a:solidFill>
                <a:latin typeface="Verdana" pitchFamily="34" charset="0"/>
                <a:ea typeface="+mj-ea"/>
                <a:cs typeface="+mj-cs"/>
              </a:rPr>
              <a:t>3. Voorwerp van sociaal werk</a:t>
            </a:r>
            <a:endParaRPr kumimoji="0" lang="nl-BE" sz="5000" b="1" i="0" u="none" strike="noStrike" kern="1200" cap="none" spc="0" normalizeH="0" baseline="0" noProof="0" dirty="0">
              <a:ln>
                <a:noFill/>
              </a:ln>
              <a:solidFill>
                <a:schemeClr val="accent1"/>
              </a:solidFill>
              <a:effectLst>
                <a:outerShdw blurRad="38100" dist="38100" dir="2700000" algn="tl">
                  <a:srgbClr val="000000">
                    <a:alpha val="43137"/>
                  </a:srgbClr>
                </a:outerShdw>
              </a:effectLst>
              <a:uLnTx/>
              <a:uFillTx/>
              <a:latin typeface="+mj-lt"/>
              <a:ea typeface="+mj-ea"/>
              <a:cs typeface="+mj-cs"/>
            </a:endParaRPr>
          </a:p>
        </p:txBody>
      </p:sp>
      <p:sp>
        <p:nvSpPr>
          <p:cNvPr id="9" name="Rechthoek 8"/>
          <p:cNvSpPr/>
          <p:nvPr/>
        </p:nvSpPr>
        <p:spPr>
          <a:xfrm>
            <a:off x="285720" y="1500174"/>
            <a:ext cx="7858180" cy="1231106"/>
          </a:xfrm>
          <a:prstGeom prst="rect">
            <a:avLst/>
          </a:prstGeom>
        </p:spPr>
        <p:txBody>
          <a:bodyPr wrap="square">
            <a:spAutoFit/>
          </a:bodyPr>
          <a:lstStyle/>
          <a:p>
            <a:pPr marL="274320" indent="-274320" fontAlgn="auto">
              <a:spcBef>
                <a:spcPct val="50000"/>
              </a:spcBef>
              <a:spcAft>
                <a:spcPts val="0"/>
              </a:spcAft>
              <a:buClr>
                <a:schemeClr val="accent2"/>
              </a:buClr>
              <a:buSzPct val="90000"/>
            </a:pPr>
            <a:r>
              <a:rPr lang="nl-BE" sz="2000" b="1" dirty="0" smtClean="0">
                <a:solidFill>
                  <a:schemeClr val="accent4"/>
                </a:solidFill>
                <a:latin typeface="Verdana" pitchFamily="34" charset="0"/>
              </a:rPr>
              <a:t>3.2. Behoeften</a:t>
            </a:r>
          </a:p>
          <a:p>
            <a:pPr marL="274320" indent="-274320" fontAlgn="auto">
              <a:spcBef>
                <a:spcPct val="50000"/>
              </a:spcBef>
              <a:spcAft>
                <a:spcPts val="0"/>
              </a:spcAft>
              <a:buClr>
                <a:schemeClr val="accent2"/>
              </a:buClr>
              <a:buSzPct val="90000"/>
            </a:pPr>
            <a:r>
              <a:rPr lang="nl-NL" sz="1600" b="1" dirty="0" smtClean="0">
                <a:solidFill>
                  <a:srgbClr val="FF0000"/>
                </a:solidFill>
                <a:latin typeface="Verdana" pitchFamily="34" charset="0"/>
              </a:rPr>
              <a:t>3.2.2. De relatie tussen verschillende behoeften</a:t>
            </a:r>
          </a:p>
          <a:p>
            <a:pPr marL="274320" indent="-274320" fontAlgn="auto">
              <a:spcBef>
                <a:spcPct val="50000"/>
              </a:spcBef>
              <a:spcAft>
                <a:spcPts val="0"/>
              </a:spcAft>
              <a:buClr>
                <a:schemeClr val="accent2"/>
              </a:buClr>
              <a:buSzPct val="90000"/>
            </a:pPr>
            <a:endParaRPr lang="nl-BE" sz="2000" b="1" dirty="0" smtClean="0">
              <a:solidFill>
                <a:schemeClr val="accent4"/>
              </a:solidFill>
              <a:latin typeface="Verdana" pitchFamily="34" charset="0"/>
            </a:endParaRPr>
          </a:p>
        </p:txBody>
      </p:sp>
      <p:pic>
        <p:nvPicPr>
          <p:cNvPr id="11" name="Tijdelijke aanduiding voor inhoud 10" descr="circles_bradshaw.jpg"/>
          <p:cNvPicPr>
            <a:picLocks noGrp="1" noChangeAspect="1"/>
          </p:cNvPicPr>
          <p:nvPr>
            <p:ph idx="1"/>
            <p:custDataLst>
              <p:tags r:id="rId2"/>
            </p:custDataLst>
          </p:nvPr>
        </p:nvPicPr>
        <p:blipFill>
          <a:blip r:embed="rId5"/>
          <a:stretch>
            <a:fillRect/>
          </a:stretch>
        </p:blipFill>
        <p:spPr>
          <a:xfrm>
            <a:off x="2154936" y="2502249"/>
            <a:ext cx="4834128" cy="3255264"/>
          </a:xfrm>
        </p:spPr>
      </p:pic>
    </p:spTree>
    <p:custDataLst>
      <p:tags r:id="rId1"/>
    </p:custData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7"/>
          <a:srcRect/>
          <a:stretch>
            <a:fillRect/>
          </a:stretch>
        </a:blipFill>
        <a:effectLst/>
      </p:bgPr>
    </p:bg>
    <p:spTree>
      <p:nvGrpSpPr>
        <p:cNvPr id="1" name=""/>
        <p:cNvGrpSpPr/>
        <p:nvPr/>
      </p:nvGrpSpPr>
      <p:grpSpPr>
        <a:xfrm>
          <a:off x="0" y="0"/>
          <a:ext cx="0" cy="0"/>
          <a:chOff x="0" y="0"/>
          <a:chExt cx="0" cy="0"/>
        </a:xfrm>
      </p:grpSpPr>
      <p:sp>
        <p:nvSpPr>
          <p:cNvPr id="24" name="Titel 23" hidden="1"/>
          <p:cNvSpPr>
            <a:spLocks noGrp="1"/>
          </p:cNvSpPr>
          <p:nvPr>
            <p:ph type="title"/>
          </p:nvPr>
        </p:nvSpPr>
        <p:spPr/>
        <p:txBody>
          <a:bodyPr/>
          <a:lstStyle/>
          <a:p>
            <a:r>
              <a:rPr lang="nl-BE" smtClean="0"/>
              <a:t>Oefening</a:t>
            </a:r>
            <a:endParaRPr lang="nl-BE"/>
          </a:p>
        </p:txBody>
      </p:sp>
      <p:pic>
        <p:nvPicPr>
          <p:cNvPr id="25" name="Afbeelding 24" descr="engbg.png"/>
          <p:cNvPicPr>
            <a:picLocks/>
          </p:cNvPicPr>
          <p:nvPr/>
        </p:nvPicPr>
        <p:blipFill>
          <a:blip r:embed="rId8"/>
          <a:stretch>
            <a:fillRect/>
          </a:stretch>
        </p:blipFill>
        <p:spPr>
          <a:xfrm>
            <a:off x="0" y="5588000"/>
            <a:ext cx="9144000" cy="1270000"/>
          </a:xfrm>
          <a:prstGeom prst="rect">
            <a:avLst/>
          </a:prstGeom>
        </p:spPr>
      </p:pic>
      <p:pic>
        <p:nvPicPr>
          <p:cNvPr id="27" name="Afbeelding 26" descr="~t204902.emf"/>
          <p:cNvPicPr>
            <a:picLocks/>
          </p:cNvPicPr>
          <p:nvPr>
            <p:custDataLst>
              <p:tags r:id="rId2"/>
            </p:custDataLst>
          </p:nvPr>
        </p:nvPicPr>
        <p:blipFill>
          <a:blip r:embed="rId9"/>
          <a:stretch>
            <a:fillRect/>
          </a:stretch>
        </p:blipFill>
        <p:spPr>
          <a:xfrm>
            <a:off x="63500" y="5768975"/>
            <a:ext cx="5740400" cy="1230733"/>
          </a:xfrm>
          <a:prstGeom prst="rect">
            <a:avLst/>
          </a:prstGeom>
        </p:spPr>
      </p:pic>
      <p:pic>
        <p:nvPicPr>
          <p:cNvPr id="28" name="Afbeelding 27" descr="enga.png"/>
          <p:cNvPicPr>
            <a:picLocks/>
          </p:cNvPicPr>
          <p:nvPr>
            <p:custDataLst>
              <p:tags r:id="rId3"/>
            </p:custDataLst>
          </p:nvPr>
        </p:nvPicPr>
        <p:blipFill>
          <a:blip r:embed="rId10"/>
          <a:stretch>
            <a:fillRect/>
          </a:stretch>
        </p:blipFill>
        <p:spPr>
          <a:xfrm>
            <a:off x="4959350" y="5986462"/>
            <a:ext cx="1473200" cy="431800"/>
          </a:xfrm>
          <a:prstGeom prst="rect">
            <a:avLst/>
          </a:prstGeom>
        </p:spPr>
      </p:pic>
      <p:pic>
        <p:nvPicPr>
          <p:cNvPr id="29" name="Afbeelding 28" descr="qmb.png"/>
          <p:cNvPicPr>
            <a:picLocks/>
          </p:cNvPicPr>
          <p:nvPr>
            <p:custDataLst>
              <p:tags r:id="rId4"/>
            </p:custDataLst>
          </p:nvPr>
        </p:nvPicPr>
        <p:blipFill>
          <a:blip r:embed="rId11"/>
          <a:stretch>
            <a:fillRect/>
          </a:stretch>
        </p:blipFill>
        <p:spPr>
          <a:xfrm>
            <a:off x="7135812" y="5986462"/>
            <a:ext cx="1731962" cy="431800"/>
          </a:xfrm>
          <a:prstGeom prst="rect">
            <a:avLst/>
          </a:prstGeom>
        </p:spPr>
      </p:pic>
    </p:spTree>
    <p:custDataLst>
      <p:tags r:id="rId1"/>
    </p:custData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52963" name="Rectangle 3"/>
          <p:cNvSpPr>
            <a:spLocks noGrp="1" noChangeArrowheads="1"/>
          </p:cNvSpPr>
          <p:nvPr>
            <p:ph idx="1"/>
          </p:nvPr>
        </p:nvSpPr>
        <p:spPr>
          <a:xfrm>
            <a:off x="304800" y="2500306"/>
            <a:ext cx="8839200" cy="3671888"/>
          </a:xfrm>
        </p:spPr>
        <p:txBody>
          <a:bodyPr/>
          <a:lstStyle/>
          <a:p>
            <a:pPr marL="576072" indent="-457200">
              <a:buNone/>
            </a:pPr>
            <a:endParaRPr lang="nl-NL" sz="2000" b="1" dirty="0">
              <a:solidFill>
                <a:srgbClr val="0066FF"/>
              </a:solidFill>
              <a:latin typeface="+mj-lt"/>
            </a:endParaRPr>
          </a:p>
          <a:p>
            <a:pPr lvl="1"/>
            <a:r>
              <a:rPr lang="nl-NL" sz="2400" dirty="0" smtClean="0">
                <a:latin typeface="+mj-lt"/>
              </a:rPr>
              <a:t>In het volgende filmpje zie ervaren </a:t>
            </a:r>
            <a:r>
              <a:rPr lang="nl-NL" sz="2400" dirty="0">
                <a:latin typeface="+mj-lt"/>
              </a:rPr>
              <a:t>versus uitgedrukte </a:t>
            </a:r>
            <a:r>
              <a:rPr lang="nl-NL" sz="2400" dirty="0" smtClean="0">
                <a:latin typeface="+mj-lt"/>
              </a:rPr>
              <a:t>behoefte. Het proces van ervaren behoefte omzetten in uitgedrukte behoefte gaat vaak gepaard met een vertaling </a:t>
            </a:r>
            <a:r>
              <a:rPr lang="nl-NL" sz="2400" dirty="0">
                <a:latin typeface="+mj-lt"/>
              </a:rPr>
              <a:t>en </a:t>
            </a:r>
            <a:r>
              <a:rPr lang="nl-NL" sz="2400" dirty="0" smtClean="0">
                <a:latin typeface="+mj-lt"/>
              </a:rPr>
              <a:t>verdichting</a:t>
            </a:r>
            <a:r>
              <a:rPr lang="nl-NL" dirty="0" smtClean="0">
                <a:latin typeface="+mj-lt"/>
              </a:rPr>
              <a:t>.</a:t>
            </a:r>
          </a:p>
          <a:p>
            <a:pPr lvl="1"/>
            <a:r>
              <a:rPr lang="nl-NL" sz="2400" dirty="0" smtClean="0">
                <a:latin typeface="+mj-lt"/>
              </a:rPr>
              <a:t>Welk proces </a:t>
            </a:r>
            <a:r>
              <a:rPr lang="nl-NL" sz="2400" dirty="0" err="1" smtClean="0">
                <a:latin typeface="+mj-lt"/>
              </a:rPr>
              <a:t>mbt</a:t>
            </a:r>
            <a:r>
              <a:rPr lang="nl-NL" sz="2400" dirty="0" smtClean="0">
                <a:latin typeface="+mj-lt"/>
              </a:rPr>
              <a:t> ervaren en uitgedrukte zie jij in het volgende filmpje?</a:t>
            </a:r>
            <a:endParaRPr lang="nl-NL" sz="2400" dirty="0">
              <a:latin typeface="+mj-lt"/>
            </a:endParaRPr>
          </a:p>
        </p:txBody>
      </p:sp>
      <p:sp>
        <p:nvSpPr>
          <p:cNvPr id="4" name="Tijdelijke aanduiding voor datum 3"/>
          <p:cNvSpPr>
            <a:spLocks noGrp="1"/>
          </p:cNvSpPr>
          <p:nvPr>
            <p:ph type="dt" sz="half" idx="10"/>
          </p:nvPr>
        </p:nvSpPr>
        <p:spPr/>
        <p:txBody>
          <a:bodyPr/>
          <a:lstStyle/>
          <a:p>
            <a:r>
              <a:rPr lang="nl-BE" smtClean="0"/>
              <a:t>2010-2011</a:t>
            </a:r>
            <a:endParaRPr lang="en-GB"/>
          </a:p>
        </p:txBody>
      </p:sp>
      <p:sp>
        <p:nvSpPr>
          <p:cNvPr id="5" name="Tijdelijke aanduiding voor voettekst 4"/>
          <p:cNvSpPr>
            <a:spLocks noGrp="1"/>
          </p:cNvSpPr>
          <p:nvPr>
            <p:ph type="ftr" sz="quarter" idx="11"/>
          </p:nvPr>
        </p:nvSpPr>
        <p:spPr/>
        <p:txBody>
          <a:bodyPr/>
          <a:lstStyle/>
          <a:p>
            <a:r>
              <a:rPr lang="nl-NL" smtClean="0"/>
              <a:t>Auteur zelfstudiepakket: Joke Knockaert</a:t>
            </a:r>
            <a:endParaRPr lang="en-GB"/>
          </a:p>
        </p:txBody>
      </p:sp>
      <p:sp>
        <p:nvSpPr>
          <p:cNvPr id="6" name="Tijdelijke aanduiding voor dianummer 5"/>
          <p:cNvSpPr>
            <a:spLocks noGrp="1"/>
          </p:cNvSpPr>
          <p:nvPr>
            <p:ph type="sldNum" sz="quarter" idx="12"/>
          </p:nvPr>
        </p:nvSpPr>
        <p:spPr/>
        <p:txBody>
          <a:bodyPr/>
          <a:lstStyle/>
          <a:p>
            <a:fld id="{4A8E9537-AAF2-4EDF-A0B5-AE40FACFA2A6}" type="slidenum">
              <a:rPr lang="en-GB"/>
              <a:pPr/>
              <a:t>15</a:t>
            </a:fld>
            <a:endParaRPr lang="en-GB"/>
          </a:p>
        </p:txBody>
      </p:sp>
      <p:sp>
        <p:nvSpPr>
          <p:cNvPr id="8" name="Rectangle 2"/>
          <p:cNvSpPr txBox="1">
            <a:spLocks noChangeArrowheads="1"/>
          </p:cNvSpPr>
          <p:nvPr/>
        </p:nvSpPr>
        <p:spPr>
          <a:xfrm>
            <a:off x="357158" y="285728"/>
            <a:ext cx="8382000" cy="1107996"/>
          </a:xfrm>
          <a:prstGeom prst="rect">
            <a:avLst/>
          </a:prstGeom>
        </p:spPr>
        <p:txBody>
          <a:bodyPr vert="horz" lIns="0" rIns="0" bIns="0" anchor="b">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nl-BE" sz="2800" b="1" i="0" u="none" strike="noStrike" kern="1200" cap="none" spc="0" normalizeH="0" baseline="0" noProof="0" dirty="0" smtClean="0">
                <a:ln>
                  <a:noFill/>
                </a:ln>
                <a:solidFill>
                  <a:schemeClr val="accent3"/>
                </a:solidFill>
                <a:effectLst>
                  <a:outerShdw blurRad="38100" dist="38100" dir="2700000" algn="tl">
                    <a:srgbClr val="000000">
                      <a:alpha val="43137"/>
                    </a:srgbClr>
                  </a:outerShdw>
                </a:effectLst>
                <a:uLnTx/>
                <a:uFillTx/>
                <a:latin typeface="Verdana" pitchFamily="34" charset="0"/>
                <a:ea typeface="+mj-ea"/>
                <a:cs typeface="+mj-cs"/>
              </a:rPr>
              <a:t>I Sociaal Werk</a:t>
            </a: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nl-BE" sz="800" b="1" i="0" u="none" strike="noStrike" kern="1200" cap="none" spc="0" normalizeH="0" baseline="0" noProof="0" dirty="0" smtClean="0">
                <a:ln>
                  <a:noFill/>
                </a:ln>
                <a:solidFill>
                  <a:schemeClr val="accent3"/>
                </a:solidFill>
                <a:effectLst>
                  <a:outerShdw blurRad="38100" dist="38100" dir="2700000" algn="tl">
                    <a:srgbClr val="000000">
                      <a:alpha val="43137"/>
                    </a:srgbClr>
                  </a:outerShdw>
                </a:effectLst>
                <a:uLnTx/>
                <a:uFillTx/>
                <a:latin typeface="Verdana" pitchFamily="34" charset="0"/>
                <a:ea typeface="+mj-ea"/>
                <a:cs typeface="+mj-cs"/>
              </a:rPr>
              <a:t/>
            </a:r>
            <a:br>
              <a:rPr kumimoji="0" lang="nl-BE" sz="800" b="1" i="0" u="none" strike="noStrike" kern="1200" cap="none" spc="0" normalizeH="0" baseline="0" noProof="0" dirty="0" smtClean="0">
                <a:ln>
                  <a:noFill/>
                </a:ln>
                <a:solidFill>
                  <a:schemeClr val="accent3"/>
                </a:solidFill>
                <a:effectLst>
                  <a:outerShdw blurRad="38100" dist="38100" dir="2700000" algn="tl">
                    <a:srgbClr val="000000">
                      <a:alpha val="43137"/>
                    </a:srgbClr>
                  </a:outerShdw>
                </a:effectLst>
                <a:uLnTx/>
                <a:uFillTx/>
                <a:latin typeface="Verdana" pitchFamily="34" charset="0"/>
                <a:ea typeface="+mj-ea"/>
                <a:cs typeface="+mj-cs"/>
              </a:rPr>
            </a:br>
            <a:r>
              <a:rPr lang="nl-BE" sz="2800" b="1" dirty="0" smtClean="0">
                <a:solidFill>
                  <a:schemeClr val="accent1"/>
                </a:solidFill>
                <a:latin typeface="Verdana" pitchFamily="34" charset="0"/>
                <a:ea typeface="+mj-ea"/>
                <a:cs typeface="+mj-cs"/>
              </a:rPr>
              <a:t>3. Voorwerp van sociaal werk</a:t>
            </a:r>
            <a:endParaRPr kumimoji="0" lang="nl-BE" sz="5000" b="1" i="0" u="none" strike="noStrike" kern="1200" cap="none" spc="0" normalizeH="0" baseline="0" noProof="0" dirty="0">
              <a:ln>
                <a:noFill/>
              </a:ln>
              <a:solidFill>
                <a:schemeClr val="accent1"/>
              </a:solidFill>
              <a:effectLst>
                <a:outerShdw blurRad="38100" dist="38100" dir="2700000" algn="tl">
                  <a:srgbClr val="000000">
                    <a:alpha val="43137"/>
                  </a:srgbClr>
                </a:outerShdw>
              </a:effectLst>
              <a:uLnTx/>
              <a:uFillTx/>
              <a:latin typeface="+mj-lt"/>
              <a:ea typeface="+mj-ea"/>
              <a:cs typeface="+mj-cs"/>
            </a:endParaRPr>
          </a:p>
        </p:txBody>
      </p:sp>
      <p:sp>
        <p:nvSpPr>
          <p:cNvPr id="9" name="Rechthoek 8"/>
          <p:cNvSpPr/>
          <p:nvPr/>
        </p:nvSpPr>
        <p:spPr>
          <a:xfrm>
            <a:off x="285720" y="1500174"/>
            <a:ext cx="7858180" cy="1231106"/>
          </a:xfrm>
          <a:prstGeom prst="rect">
            <a:avLst/>
          </a:prstGeom>
        </p:spPr>
        <p:txBody>
          <a:bodyPr wrap="square">
            <a:spAutoFit/>
          </a:bodyPr>
          <a:lstStyle/>
          <a:p>
            <a:pPr marL="274320" indent="-274320" fontAlgn="auto">
              <a:spcBef>
                <a:spcPct val="50000"/>
              </a:spcBef>
              <a:spcAft>
                <a:spcPts val="0"/>
              </a:spcAft>
              <a:buClr>
                <a:schemeClr val="accent2"/>
              </a:buClr>
              <a:buSzPct val="90000"/>
            </a:pPr>
            <a:r>
              <a:rPr lang="nl-BE" sz="2000" b="1" dirty="0" smtClean="0">
                <a:solidFill>
                  <a:schemeClr val="accent4"/>
                </a:solidFill>
                <a:latin typeface="Verdana" pitchFamily="34" charset="0"/>
              </a:rPr>
              <a:t>3.2. Behoeften</a:t>
            </a:r>
          </a:p>
          <a:p>
            <a:pPr marL="274320" indent="-274320" fontAlgn="auto">
              <a:spcBef>
                <a:spcPct val="50000"/>
              </a:spcBef>
              <a:spcAft>
                <a:spcPts val="0"/>
              </a:spcAft>
              <a:buClr>
                <a:schemeClr val="accent2"/>
              </a:buClr>
              <a:buSzPct val="90000"/>
            </a:pPr>
            <a:r>
              <a:rPr lang="nl-NL" sz="1600" b="1" dirty="0" smtClean="0">
                <a:solidFill>
                  <a:srgbClr val="FF0000"/>
                </a:solidFill>
                <a:latin typeface="Verdana" pitchFamily="34" charset="0"/>
              </a:rPr>
              <a:t>3.2.2. De relatie tussen verschillende behoeften</a:t>
            </a:r>
          </a:p>
          <a:p>
            <a:pPr marL="274320" indent="-274320" fontAlgn="auto">
              <a:spcBef>
                <a:spcPct val="50000"/>
              </a:spcBef>
              <a:spcAft>
                <a:spcPts val="0"/>
              </a:spcAft>
              <a:buClr>
                <a:schemeClr val="accent2"/>
              </a:buClr>
              <a:buSzPct val="90000"/>
            </a:pPr>
            <a:endParaRPr lang="nl-BE" sz="2000" b="1" dirty="0" smtClean="0">
              <a:solidFill>
                <a:schemeClr val="accent4"/>
              </a:solidFill>
              <a:latin typeface="Verdana" pitchFamily="34" charset="0"/>
            </a:endParaRPr>
          </a:p>
        </p:txBody>
      </p:sp>
    </p:spTree>
    <p:custDataLst>
      <p:tags r:id="rId1"/>
    </p:custData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Tijdelijke aanduiding voor datum 3"/>
          <p:cNvSpPr>
            <a:spLocks noGrp="1"/>
          </p:cNvSpPr>
          <p:nvPr>
            <p:ph type="dt" sz="half" idx="10"/>
          </p:nvPr>
        </p:nvSpPr>
        <p:spPr/>
        <p:txBody>
          <a:bodyPr/>
          <a:lstStyle/>
          <a:p>
            <a:r>
              <a:rPr lang="nl-BE" smtClean="0"/>
              <a:t>2010-2011</a:t>
            </a:r>
            <a:endParaRPr lang="en-GB"/>
          </a:p>
        </p:txBody>
      </p:sp>
      <p:sp>
        <p:nvSpPr>
          <p:cNvPr id="5" name="Tijdelijke aanduiding voor voettekst 4"/>
          <p:cNvSpPr>
            <a:spLocks noGrp="1"/>
          </p:cNvSpPr>
          <p:nvPr>
            <p:ph type="ftr" sz="quarter" idx="11"/>
          </p:nvPr>
        </p:nvSpPr>
        <p:spPr/>
        <p:txBody>
          <a:bodyPr/>
          <a:lstStyle/>
          <a:p>
            <a:r>
              <a:rPr lang="nl-NL" smtClean="0"/>
              <a:t>Auteur zelfstudiepakket: Joke Knockaert</a:t>
            </a:r>
            <a:endParaRPr lang="en-GB"/>
          </a:p>
        </p:txBody>
      </p:sp>
      <p:sp>
        <p:nvSpPr>
          <p:cNvPr id="6" name="Tijdelijke aanduiding voor dianummer 5"/>
          <p:cNvSpPr>
            <a:spLocks noGrp="1"/>
          </p:cNvSpPr>
          <p:nvPr>
            <p:ph type="sldNum" sz="quarter" idx="12"/>
          </p:nvPr>
        </p:nvSpPr>
        <p:spPr/>
        <p:txBody>
          <a:bodyPr/>
          <a:lstStyle/>
          <a:p>
            <a:fld id="{4A8E9537-AAF2-4EDF-A0B5-AE40FACFA2A6}" type="slidenum">
              <a:rPr lang="en-GB"/>
              <a:pPr/>
              <a:t>16</a:t>
            </a:fld>
            <a:endParaRPr lang="en-GB"/>
          </a:p>
        </p:txBody>
      </p:sp>
      <p:sp>
        <p:nvSpPr>
          <p:cNvPr id="8" name="Rectangle 2"/>
          <p:cNvSpPr txBox="1">
            <a:spLocks noChangeArrowheads="1"/>
          </p:cNvSpPr>
          <p:nvPr/>
        </p:nvSpPr>
        <p:spPr>
          <a:xfrm>
            <a:off x="357158" y="285728"/>
            <a:ext cx="8382000" cy="1107996"/>
          </a:xfrm>
          <a:prstGeom prst="rect">
            <a:avLst/>
          </a:prstGeom>
        </p:spPr>
        <p:txBody>
          <a:bodyPr vert="horz" lIns="0" rIns="0" bIns="0" anchor="b">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nl-BE" sz="2800" b="1" i="0" u="none" strike="noStrike" kern="1200" cap="none" spc="0" normalizeH="0" baseline="0" noProof="0" dirty="0" smtClean="0">
                <a:ln>
                  <a:noFill/>
                </a:ln>
                <a:solidFill>
                  <a:schemeClr val="accent3"/>
                </a:solidFill>
                <a:effectLst>
                  <a:outerShdw blurRad="38100" dist="38100" dir="2700000" algn="tl">
                    <a:srgbClr val="000000">
                      <a:alpha val="43137"/>
                    </a:srgbClr>
                  </a:outerShdw>
                </a:effectLst>
                <a:uLnTx/>
                <a:uFillTx/>
                <a:latin typeface="Verdana" pitchFamily="34" charset="0"/>
                <a:ea typeface="+mj-ea"/>
                <a:cs typeface="+mj-cs"/>
              </a:rPr>
              <a:t>I Sociaal Werk</a:t>
            </a: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nl-BE" sz="800" b="1" i="0" u="none" strike="noStrike" kern="1200" cap="none" spc="0" normalizeH="0" baseline="0" noProof="0" dirty="0" smtClean="0">
                <a:ln>
                  <a:noFill/>
                </a:ln>
                <a:solidFill>
                  <a:schemeClr val="accent3"/>
                </a:solidFill>
                <a:effectLst>
                  <a:outerShdw blurRad="38100" dist="38100" dir="2700000" algn="tl">
                    <a:srgbClr val="000000">
                      <a:alpha val="43137"/>
                    </a:srgbClr>
                  </a:outerShdw>
                </a:effectLst>
                <a:uLnTx/>
                <a:uFillTx/>
                <a:latin typeface="Verdana" pitchFamily="34" charset="0"/>
                <a:ea typeface="+mj-ea"/>
                <a:cs typeface="+mj-cs"/>
              </a:rPr>
              <a:t/>
            </a:r>
            <a:br>
              <a:rPr kumimoji="0" lang="nl-BE" sz="800" b="1" i="0" u="none" strike="noStrike" kern="1200" cap="none" spc="0" normalizeH="0" baseline="0" noProof="0" dirty="0" smtClean="0">
                <a:ln>
                  <a:noFill/>
                </a:ln>
                <a:solidFill>
                  <a:schemeClr val="accent3"/>
                </a:solidFill>
                <a:effectLst>
                  <a:outerShdw blurRad="38100" dist="38100" dir="2700000" algn="tl">
                    <a:srgbClr val="000000">
                      <a:alpha val="43137"/>
                    </a:srgbClr>
                  </a:outerShdw>
                </a:effectLst>
                <a:uLnTx/>
                <a:uFillTx/>
                <a:latin typeface="Verdana" pitchFamily="34" charset="0"/>
                <a:ea typeface="+mj-ea"/>
                <a:cs typeface="+mj-cs"/>
              </a:rPr>
            </a:br>
            <a:r>
              <a:rPr lang="nl-BE" sz="2800" b="1" dirty="0" smtClean="0">
                <a:solidFill>
                  <a:schemeClr val="accent1"/>
                </a:solidFill>
                <a:latin typeface="Verdana" pitchFamily="34" charset="0"/>
                <a:ea typeface="+mj-ea"/>
                <a:cs typeface="+mj-cs"/>
              </a:rPr>
              <a:t>3. Voorwerp van sociaal werk</a:t>
            </a:r>
            <a:endParaRPr kumimoji="0" lang="nl-BE" sz="5000" b="1" i="0" u="none" strike="noStrike" kern="1200" cap="none" spc="0" normalizeH="0" baseline="0" noProof="0" dirty="0">
              <a:ln>
                <a:noFill/>
              </a:ln>
              <a:solidFill>
                <a:schemeClr val="accent1"/>
              </a:solidFill>
              <a:effectLst>
                <a:outerShdw blurRad="38100" dist="38100" dir="2700000" algn="tl">
                  <a:srgbClr val="000000">
                    <a:alpha val="43137"/>
                  </a:srgbClr>
                </a:outerShdw>
              </a:effectLst>
              <a:uLnTx/>
              <a:uFillTx/>
              <a:latin typeface="+mj-lt"/>
              <a:ea typeface="+mj-ea"/>
              <a:cs typeface="+mj-cs"/>
            </a:endParaRPr>
          </a:p>
        </p:txBody>
      </p:sp>
      <p:sp>
        <p:nvSpPr>
          <p:cNvPr id="9" name="Rechthoek 8"/>
          <p:cNvSpPr/>
          <p:nvPr/>
        </p:nvSpPr>
        <p:spPr>
          <a:xfrm>
            <a:off x="285720" y="1500174"/>
            <a:ext cx="7858180" cy="1231106"/>
          </a:xfrm>
          <a:prstGeom prst="rect">
            <a:avLst/>
          </a:prstGeom>
        </p:spPr>
        <p:txBody>
          <a:bodyPr wrap="square">
            <a:spAutoFit/>
          </a:bodyPr>
          <a:lstStyle/>
          <a:p>
            <a:pPr marL="274320" indent="-274320" fontAlgn="auto">
              <a:spcBef>
                <a:spcPct val="50000"/>
              </a:spcBef>
              <a:spcAft>
                <a:spcPts val="0"/>
              </a:spcAft>
              <a:buClr>
                <a:schemeClr val="accent2"/>
              </a:buClr>
              <a:buSzPct val="90000"/>
            </a:pPr>
            <a:r>
              <a:rPr lang="nl-BE" sz="2000" b="1" dirty="0" smtClean="0">
                <a:solidFill>
                  <a:schemeClr val="accent4"/>
                </a:solidFill>
                <a:latin typeface="Verdana" pitchFamily="34" charset="0"/>
              </a:rPr>
              <a:t>3.2. Behoeften</a:t>
            </a:r>
          </a:p>
          <a:p>
            <a:pPr marL="274320" indent="-274320" fontAlgn="auto">
              <a:spcBef>
                <a:spcPct val="50000"/>
              </a:spcBef>
              <a:spcAft>
                <a:spcPts val="0"/>
              </a:spcAft>
              <a:buClr>
                <a:schemeClr val="accent2"/>
              </a:buClr>
              <a:buSzPct val="90000"/>
            </a:pPr>
            <a:r>
              <a:rPr lang="nl-NL" sz="1600" b="1" dirty="0" smtClean="0">
                <a:solidFill>
                  <a:srgbClr val="FF0000"/>
                </a:solidFill>
                <a:latin typeface="Verdana" pitchFamily="34" charset="0"/>
              </a:rPr>
              <a:t>3.2.2. De relatie tussen verschillende behoeften</a:t>
            </a:r>
          </a:p>
          <a:p>
            <a:pPr marL="274320" indent="-274320" fontAlgn="auto">
              <a:spcBef>
                <a:spcPct val="50000"/>
              </a:spcBef>
              <a:spcAft>
                <a:spcPts val="0"/>
              </a:spcAft>
              <a:buClr>
                <a:schemeClr val="accent2"/>
              </a:buClr>
              <a:buSzPct val="90000"/>
            </a:pPr>
            <a:endParaRPr lang="nl-BE" sz="2000" b="1" dirty="0" smtClean="0">
              <a:solidFill>
                <a:schemeClr val="accent4"/>
              </a:solidFill>
              <a:latin typeface="Verdana" pitchFamily="34" charset="0"/>
            </a:endParaRPr>
          </a:p>
        </p:txBody>
      </p:sp>
    </p:spTree>
    <p:custDataLst>
      <p:tags r:id="rId2"/>
    </p:custDataLst>
    <p:controls>
      <p:control spid="26626" name="ArticulateFlashObject" r:id="rId3" imgW="5400572" imgH="3887689"/>
    </p:controls>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57059" name="Rectangle 3"/>
          <p:cNvSpPr>
            <a:spLocks noGrp="1" noChangeArrowheads="1"/>
          </p:cNvSpPr>
          <p:nvPr>
            <p:ph idx="1"/>
          </p:nvPr>
        </p:nvSpPr>
        <p:spPr>
          <a:xfrm>
            <a:off x="285720" y="2252685"/>
            <a:ext cx="8334404" cy="4071915"/>
          </a:xfrm>
        </p:spPr>
        <p:txBody>
          <a:bodyPr>
            <a:normAutofit/>
          </a:bodyPr>
          <a:lstStyle/>
          <a:p>
            <a:pPr>
              <a:buFont typeface="Wingdings" pitchFamily="2" charset="2"/>
              <a:buNone/>
            </a:pPr>
            <a:r>
              <a:rPr lang="nl-BE" sz="1600" b="1" dirty="0">
                <a:solidFill>
                  <a:srgbClr val="0066FF"/>
                </a:solidFill>
                <a:latin typeface="+mj-lt"/>
              </a:rPr>
              <a:t>ervaren versus uitgedrukte behoefte</a:t>
            </a:r>
          </a:p>
          <a:p>
            <a:pPr lvl="1"/>
            <a:r>
              <a:rPr lang="nl-BE" sz="2000" dirty="0" smtClean="0">
                <a:latin typeface="+mj-lt"/>
              </a:rPr>
              <a:t>vertaling</a:t>
            </a:r>
            <a:endParaRPr lang="nl-BE" sz="2000" dirty="0">
              <a:latin typeface="+mj-lt"/>
            </a:endParaRPr>
          </a:p>
          <a:p>
            <a:pPr lvl="1"/>
            <a:r>
              <a:rPr lang="nl-BE" sz="2000" dirty="0">
                <a:latin typeface="+mj-lt"/>
              </a:rPr>
              <a:t>(sub)cultuur (taboes, normen en regels) bepalen de vertaling</a:t>
            </a:r>
          </a:p>
          <a:p>
            <a:pPr lvl="1"/>
            <a:r>
              <a:rPr lang="nl-BE" sz="2000" dirty="0">
                <a:latin typeface="+mj-lt"/>
              </a:rPr>
              <a:t>behoefte is ruimer, complexer dan de vraag (verdichting)</a:t>
            </a:r>
          </a:p>
          <a:p>
            <a:pPr lvl="1"/>
            <a:r>
              <a:rPr lang="nl-BE" sz="2000" dirty="0" smtClean="0">
                <a:latin typeface="+mj-lt"/>
              </a:rPr>
              <a:t>de geformuleerde vraag </a:t>
            </a:r>
            <a:r>
              <a:rPr lang="nl-BE" sz="2000" dirty="0">
                <a:latin typeface="+mj-lt"/>
              </a:rPr>
              <a:t>wordt mee bepaald door de aanbodstructuur en de maatschappelijke context</a:t>
            </a:r>
          </a:p>
          <a:p>
            <a:pPr lvl="1"/>
            <a:r>
              <a:rPr lang="nl-BE" sz="2000" dirty="0">
                <a:latin typeface="+mj-lt"/>
              </a:rPr>
              <a:t>niet elke ervaren behoefte wordt een uitgesproken behoefte</a:t>
            </a:r>
          </a:p>
          <a:p>
            <a:pPr lvl="2"/>
            <a:r>
              <a:rPr lang="nl-BE" sz="1800" dirty="0">
                <a:latin typeface="+mj-lt"/>
              </a:rPr>
              <a:t>afhankelijk van de mogelijkheden (</a:t>
            </a:r>
            <a:r>
              <a:rPr lang="nl-BE" sz="1800" dirty="0" err="1">
                <a:latin typeface="+mj-lt"/>
              </a:rPr>
              <a:t>opportunities</a:t>
            </a:r>
            <a:r>
              <a:rPr lang="nl-BE" sz="1800" dirty="0">
                <a:latin typeface="+mj-lt"/>
              </a:rPr>
              <a:t>)</a:t>
            </a:r>
          </a:p>
          <a:p>
            <a:pPr lvl="2"/>
            <a:r>
              <a:rPr lang="nl-BE" sz="1800" dirty="0">
                <a:latin typeface="+mj-lt"/>
              </a:rPr>
              <a:t>assertiviteit van cliënt/doelgroep (</a:t>
            </a:r>
            <a:r>
              <a:rPr lang="nl-BE" sz="1800" dirty="0" err="1">
                <a:latin typeface="+mj-lt"/>
              </a:rPr>
              <a:t>assertiveness</a:t>
            </a:r>
            <a:r>
              <a:rPr lang="nl-BE" sz="1800" dirty="0">
                <a:latin typeface="+mj-lt"/>
              </a:rPr>
              <a:t>)</a:t>
            </a:r>
          </a:p>
          <a:p>
            <a:pPr lvl="2"/>
            <a:r>
              <a:rPr lang="nl-BE" sz="1800" dirty="0">
                <a:latin typeface="+mj-lt"/>
              </a:rPr>
              <a:t>motivatie (</a:t>
            </a:r>
            <a:r>
              <a:rPr lang="nl-BE" sz="1800" dirty="0" err="1">
                <a:latin typeface="+mj-lt"/>
              </a:rPr>
              <a:t>motivation</a:t>
            </a:r>
            <a:r>
              <a:rPr lang="nl-BE" sz="1800" dirty="0">
                <a:latin typeface="+mj-lt"/>
              </a:rPr>
              <a:t>)</a:t>
            </a:r>
          </a:p>
        </p:txBody>
      </p:sp>
      <p:sp>
        <p:nvSpPr>
          <p:cNvPr id="4" name="Tijdelijke aanduiding voor datum 3"/>
          <p:cNvSpPr>
            <a:spLocks noGrp="1"/>
          </p:cNvSpPr>
          <p:nvPr>
            <p:ph type="dt" sz="half" idx="10"/>
          </p:nvPr>
        </p:nvSpPr>
        <p:spPr/>
        <p:txBody>
          <a:bodyPr/>
          <a:lstStyle/>
          <a:p>
            <a:r>
              <a:rPr lang="nl-BE" smtClean="0">
                <a:solidFill>
                  <a:srgbClr val="33CC33"/>
                </a:solidFill>
              </a:rPr>
              <a:t>2010-2011</a:t>
            </a:r>
            <a:endParaRPr lang="en-GB" dirty="0">
              <a:solidFill>
                <a:srgbClr val="33CC33"/>
              </a:solidFill>
            </a:endParaRPr>
          </a:p>
        </p:txBody>
      </p:sp>
      <p:sp>
        <p:nvSpPr>
          <p:cNvPr id="5" name="Tijdelijke aanduiding voor voettekst 4"/>
          <p:cNvSpPr>
            <a:spLocks noGrp="1"/>
          </p:cNvSpPr>
          <p:nvPr>
            <p:ph type="ftr" sz="quarter" idx="11"/>
          </p:nvPr>
        </p:nvSpPr>
        <p:spPr/>
        <p:txBody>
          <a:bodyPr/>
          <a:lstStyle/>
          <a:p>
            <a:r>
              <a:rPr lang="nl-NL" smtClean="0">
                <a:solidFill>
                  <a:srgbClr val="33CC33"/>
                </a:solidFill>
              </a:rPr>
              <a:t>Auteur zelfstudiepakket: Joke Knockaert</a:t>
            </a:r>
            <a:endParaRPr lang="en-GB" dirty="0">
              <a:solidFill>
                <a:srgbClr val="33CC33"/>
              </a:solidFill>
            </a:endParaRPr>
          </a:p>
        </p:txBody>
      </p:sp>
      <p:sp>
        <p:nvSpPr>
          <p:cNvPr id="6" name="Tijdelijke aanduiding voor dianummer 5"/>
          <p:cNvSpPr>
            <a:spLocks noGrp="1"/>
          </p:cNvSpPr>
          <p:nvPr>
            <p:ph type="sldNum" sz="quarter" idx="12"/>
          </p:nvPr>
        </p:nvSpPr>
        <p:spPr/>
        <p:txBody>
          <a:bodyPr/>
          <a:lstStyle/>
          <a:p>
            <a:fld id="{DAD13FFE-0120-49EB-BCAE-A57362E7E722}" type="slidenum">
              <a:rPr lang="en-GB"/>
              <a:pPr/>
              <a:t>17</a:t>
            </a:fld>
            <a:endParaRPr lang="en-GB"/>
          </a:p>
        </p:txBody>
      </p:sp>
      <p:sp>
        <p:nvSpPr>
          <p:cNvPr id="8" name="Rectangle 2"/>
          <p:cNvSpPr txBox="1">
            <a:spLocks noChangeArrowheads="1"/>
          </p:cNvSpPr>
          <p:nvPr/>
        </p:nvSpPr>
        <p:spPr>
          <a:xfrm>
            <a:off x="357158" y="285728"/>
            <a:ext cx="8382000" cy="1107996"/>
          </a:xfrm>
          <a:prstGeom prst="rect">
            <a:avLst/>
          </a:prstGeom>
        </p:spPr>
        <p:txBody>
          <a:bodyPr vert="horz" lIns="0" rIns="0" bIns="0" anchor="b">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nl-BE" sz="2800" b="1" i="0" u="none" strike="noStrike" kern="1200" cap="none" spc="0" normalizeH="0" baseline="0" noProof="0" dirty="0" smtClean="0">
                <a:ln>
                  <a:noFill/>
                </a:ln>
                <a:solidFill>
                  <a:schemeClr val="accent3"/>
                </a:solidFill>
                <a:effectLst>
                  <a:outerShdw blurRad="38100" dist="38100" dir="2700000" algn="tl">
                    <a:srgbClr val="000000">
                      <a:alpha val="43137"/>
                    </a:srgbClr>
                  </a:outerShdw>
                </a:effectLst>
                <a:uLnTx/>
                <a:uFillTx/>
                <a:latin typeface="Verdana" pitchFamily="34" charset="0"/>
                <a:ea typeface="+mj-ea"/>
                <a:cs typeface="+mj-cs"/>
              </a:rPr>
              <a:t>I Sociaal Werk</a:t>
            </a: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nl-BE" sz="800" b="1" i="0" u="none" strike="noStrike" kern="1200" cap="none" spc="0" normalizeH="0" baseline="0" noProof="0" dirty="0" smtClean="0">
                <a:ln>
                  <a:noFill/>
                </a:ln>
                <a:solidFill>
                  <a:schemeClr val="accent3"/>
                </a:solidFill>
                <a:effectLst>
                  <a:outerShdw blurRad="38100" dist="38100" dir="2700000" algn="tl">
                    <a:srgbClr val="000000">
                      <a:alpha val="43137"/>
                    </a:srgbClr>
                  </a:outerShdw>
                </a:effectLst>
                <a:uLnTx/>
                <a:uFillTx/>
                <a:latin typeface="Verdana" pitchFamily="34" charset="0"/>
                <a:ea typeface="+mj-ea"/>
                <a:cs typeface="+mj-cs"/>
              </a:rPr>
              <a:t/>
            </a:r>
            <a:br>
              <a:rPr kumimoji="0" lang="nl-BE" sz="800" b="1" i="0" u="none" strike="noStrike" kern="1200" cap="none" spc="0" normalizeH="0" baseline="0" noProof="0" dirty="0" smtClean="0">
                <a:ln>
                  <a:noFill/>
                </a:ln>
                <a:solidFill>
                  <a:schemeClr val="accent3"/>
                </a:solidFill>
                <a:effectLst>
                  <a:outerShdw blurRad="38100" dist="38100" dir="2700000" algn="tl">
                    <a:srgbClr val="000000">
                      <a:alpha val="43137"/>
                    </a:srgbClr>
                  </a:outerShdw>
                </a:effectLst>
                <a:uLnTx/>
                <a:uFillTx/>
                <a:latin typeface="Verdana" pitchFamily="34" charset="0"/>
                <a:ea typeface="+mj-ea"/>
                <a:cs typeface="+mj-cs"/>
              </a:rPr>
            </a:br>
            <a:r>
              <a:rPr lang="nl-BE" sz="2800" b="1" dirty="0" smtClean="0">
                <a:solidFill>
                  <a:schemeClr val="accent1"/>
                </a:solidFill>
                <a:latin typeface="Verdana" pitchFamily="34" charset="0"/>
                <a:ea typeface="+mj-ea"/>
                <a:cs typeface="+mj-cs"/>
              </a:rPr>
              <a:t>3. Voorwerp van sociaal werk</a:t>
            </a:r>
            <a:endParaRPr kumimoji="0" lang="nl-BE" sz="5000" b="1" i="0" u="none" strike="noStrike" kern="1200" cap="none" spc="0" normalizeH="0" baseline="0" noProof="0" dirty="0">
              <a:ln>
                <a:noFill/>
              </a:ln>
              <a:solidFill>
                <a:schemeClr val="accent1"/>
              </a:solidFill>
              <a:effectLst>
                <a:outerShdw blurRad="38100" dist="38100" dir="2700000" algn="tl">
                  <a:srgbClr val="000000">
                    <a:alpha val="43137"/>
                  </a:srgbClr>
                </a:outerShdw>
              </a:effectLst>
              <a:uLnTx/>
              <a:uFillTx/>
              <a:latin typeface="+mj-lt"/>
              <a:ea typeface="+mj-ea"/>
              <a:cs typeface="+mj-cs"/>
            </a:endParaRPr>
          </a:p>
        </p:txBody>
      </p:sp>
      <p:sp>
        <p:nvSpPr>
          <p:cNvPr id="9" name="Rechthoek 8"/>
          <p:cNvSpPr/>
          <p:nvPr/>
        </p:nvSpPr>
        <p:spPr>
          <a:xfrm>
            <a:off x="285720" y="1500174"/>
            <a:ext cx="7858180" cy="1231106"/>
          </a:xfrm>
          <a:prstGeom prst="rect">
            <a:avLst/>
          </a:prstGeom>
        </p:spPr>
        <p:txBody>
          <a:bodyPr wrap="square">
            <a:spAutoFit/>
          </a:bodyPr>
          <a:lstStyle/>
          <a:p>
            <a:pPr marL="274320" indent="-274320" fontAlgn="auto">
              <a:spcBef>
                <a:spcPct val="50000"/>
              </a:spcBef>
              <a:spcAft>
                <a:spcPts val="0"/>
              </a:spcAft>
              <a:buClr>
                <a:schemeClr val="accent2"/>
              </a:buClr>
              <a:buSzPct val="90000"/>
            </a:pPr>
            <a:r>
              <a:rPr lang="nl-BE" sz="2000" b="1" dirty="0" smtClean="0">
                <a:solidFill>
                  <a:schemeClr val="accent4"/>
                </a:solidFill>
                <a:latin typeface="Verdana" pitchFamily="34" charset="0"/>
              </a:rPr>
              <a:t>3.2. Behoeften</a:t>
            </a:r>
          </a:p>
          <a:p>
            <a:pPr marL="274320" indent="-274320" fontAlgn="auto">
              <a:spcBef>
                <a:spcPct val="50000"/>
              </a:spcBef>
              <a:spcAft>
                <a:spcPts val="0"/>
              </a:spcAft>
              <a:buClr>
                <a:schemeClr val="accent2"/>
              </a:buClr>
              <a:buSzPct val="90000"/>
            </a:pPr>
            <a:r>
              <a:rPr lang="nl-NL" sz="1600" b="1" dirty="0" smtClean="0">
                <a:solidFill>
                  <a:srgbClr val="FF0000"/>
                </a:solidFill>
                <a:latin typeface="Verdana" pitchFamily="34" charset="0"/>
              </a:rPr>
              <a:t>3.2.2. De relatie tussen verschillende behoeften</a:t>
            </a:r>
          </a:p>
          <a:p>
            <a:pPr marL="274320" indent="-274320" fontAlgn="auto">
              <a:spcBef>
                <a:spcPct val="50000"/>
              </a:spcBef>
              <a:spcAft>
                <a:spcPts val="0"/>
              </a:spcAft>
              <a:buClr>
                <a:schemeClr val="accent2"/>
              </a:buClr>
              <a:buSzPct val="90000"/>
            </a:pPr>
            <a:endParaRPr lang="nl-BE" sz="2000" b="1" dirty="0" smtClean="0">
              <a:solidFill>
                <a:schemeClr val="accent4"/>
              </a:solidFill>
              <a:latin typeface="Verdana" pitchFamily="34" charset="0"/>
            </a:endParaRPr>
          </a:p>
        </p:txBody>
      </p:sp>
    </p:spTree>
    <p:custDataLst>
      <p:tags r:id="rId1"/>
    </p:custData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atum 3"/>
          <p:cNvSpPr>
            <a:spLocks noGrp="1"/>
          </p:cNvSpPr>
          <p:nvPr>
            <p:ph type="dt" sz="half" idx="10"/>
          </p:nvPr>
        </p:nvSpPr>
        <p:spPr/>
        <p:txBody>
          <a:bodyPr/>
          <a:lstStyle/>
          <a:p>
            <a:r>
              <a:rPr lang="nl-BE" smtClean="0"/>
              <a:t>2010-2011</a:t>
            </a:r>
            <a:endParaRPr lang="en-GB"/>
          </a:p>
        </p:txBody>
      </p:sp>
      <p:sp>
        <p:nvSpPr>
          <p:cNvPr id="5" name="Tijdelijke aanduiding voor voettekst 4"/>
          <p:cNvSpPr>
            <a:spLocks noGrp="1"/>
          </p:cNvSpPr>
          <p:nvPr>
            <p:ph type="ftr" sz="quarter" idx="11"/>
          </p:nvPr>
        </p:nvSpPr>
        <p:spPr/>
        <p:txBody>
          <a:bodyPr/>
          <a:lstStyle/>
          <a:p>
            <a:r>
              <a:rPr lang="nl-NL" smtClean="0"/>
              <a:t>Auteur zelfstudiepakket: Joke Knockaert</a:t>
            </a:r>
            <a:endParaRPr lang="en-GB"/>
          </a:p>
        </p:txBody>
      </p:sp>
      <p:sp>
        <p:nvSpPr>
          <p:cNvPr id="6" name="Tijdelijke aanduiding voor dianummer 5"/>
          <p:cNvSpPr>
            <a:spLocks noGrp="1"/>
          </p:cNvSpPr>
          <p:nvPr>
            <p:ph type="sldNum" sz="quarter" idx="12"/>
          </p:nvPr>
        </p:nvSpPr>
        <p:spPr/>
        <p:txBody>
          <a:bodyPr/>
          <a:lstStyle/>
          <a:p>
            <a:fld id="{7B0EF367-6CCE-4DEE-9ABC-82D733B073D1}" type="slidenum">
              <a:rPr lang="en-GB" smtClean="0"/>
              <a:pPr/>
              <a:t>18</a:t>
            </a:fld>
            <a:endParaRPr lang="en-GB"/>
          </a:p>
        </p:txBody>
      </p:sp>
      <p:pic>
        <p:nvPicPr>
          <p:cNvPr id="7" name="Picture 2" descr="http://elsmar.com/pdf_files/What%20the%20customer%20really%20needs.jpg"/>
          <p:cNvPicPr>
            <a:picLocks noChangeAspect="1" noChangeArrowheads="1"/>
          </p:cNvPicPr>
          <p:nvPr>
            <p:custDataLst>
              <p:tags r:id="rId2"/>
            </p:custDataLst>
          </p:nvPr>
        </p:nvPicPr>
        <p:blipFill>
          <a:blip r:embed="rId5"/>
          <a:srcRect/>
          <a:stretch>
            <a:fillRect/>
          </a:stretch>
        </p:blipFill>
        <p:spPr bwMode="auto">
          <a:xfrm>
            <a:off x="714348" y="642918"/>
            <a:ext cx="7643866" cy="5738344"/>
          </a:xfrm>
          <a:prstGeom prst="rect">
            <a:avLst/>
          </a:prstGeom>
          <a:noFill/>
        </p:spPr>
      </p:pic>
    </p:spTree>
    <p:custDataLst>
      <p:tags r:id="rId1"/>
    </p:custData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11" name="Tijdelijke aanduiding voor inhoud 10"/>
          <p:cNvGraphicFramePr>
            <a:graphicFrameLocks noGrp="1"/>
          </p:cNvGraphicFramePr>
          <p:nvPr>
            <p:ph idx="1"/>
          </p:nvPr>
        </p:nvGraphicFramePr>
        <p:xfrm>
          <a:off x="152400" y="2706051"/>
          <a:ext cx="8839200" cy="4009097"/>
        </p:xfrm>
        <a:graphic>
          <a:graphicData uri="http://schemas.openxmlformats.org/drawingml/2006/table">
            <a:tbl>
              <a:tblPr firstRow="1" bandRow="1">
                <a:tableStyleId>{9DCAF9ED-07DC-4A11-8D7F-57B35C25682E}</a:tableStyleId>
              </a:tblPr>
              <a:tblGrid>
                <a:gridCol w="4038600"/>
                <a:gridCol w="4800600"/>
              </a:tblGrid>
              <a:tr h="404594">
                <a:tc>
                  <a:txBody>
                    <a:bodyPr/>
                    <a:lstStyle/>
                    <a:p>
                      <a:r>
                        <a:rPr lang="nl-NL" sz="1400" dirty="0" smtClean="0"/>
                        <a:t>Cliënt X : uitgedrukte (uitgesproken) behoefte </a:t>
                      </a:r>
                      <a:endParaRPr lang="nl-NL" sz="1400" dirty="0">
                        <a:solidFill>
                          <a:srgbClr val="33CC33"/>
                        </a:solidFill>
                      </a:endParaRPr>
                    </a:p>
                  </a:txBody>
                  <a:tcPr/>
                </a:tc>
                <a:tc>
                  <a:txBody>
                    <a:bodyPr/>
                    <a:lstStyle/>
                    <a:p>
                      <a:r>
                        <a:rPr lang="nl-NL" sz="1400" dirty="0" smtClean="0"/>
                        <a:t>OCMW Q: normatieve behoefte</a:t>
                      </a:r>
                      <a:endParaRPr lang="nl-NL" sz="1400" dirty="0">
                        <a:solidFill>
                          <a:srgbClr val="33CC33"/>
                        </a:solidFill>
                      </a:endParaRPr>
                    </a:p>
                  </a:txBody>
                  <a:tcPr/>
                </a:tc>
              </a:tr>
              <a:tr h="556995">
                <a:tc>
                  <a:txBody>
                    <a:bodyPr/>
                    <a:lstStyle/>
                    <a:p>
                      <a:r>
                        <a:rPr lang="nl-NL" sz="1400" dirty="0" smtClean="0"/>
                        <a:t>Geen inkomen of vervangingsinkomen (geschrapt werkloosheidsuitkering)</a:t>
                      </a:r>
                      <a:endParaRPr lang="nl-NL" sz="1400" dirty="0">
                        <a:solidFill>
                          <a:srgbClr val="33CC33"/>
                        </a:solidFill>
                      </a:endParaRPr>
                    </a:p>
                  </a:txBody>
                  <a:tcPr/>
                </a:tc>
                <a:tc>
                  <a:txBody>
                    <a:bodyPr/>
                    <a:lstStyle/>
                    <a:p>
                      <a:r>
                        <a:rPr lang="nl-NL" sz="1400" dirty="0" smtClean="0"/>
                        <a:t>Leefloon</a:t>
                      </a:r>
                      <a:r>
                        <a:rPr lang="nl-NL" sz="1400" baseline="0" dirty="0" smtClean="0"/>
                        <a:t> cat.2 alleenstaande persoon</a:t>
                      </a:r>
                    </a:p>
                    <a:p>
                      <a:r>
                        <a:rPr lang="nl-NL" sz="1400" baseline="0" dirty="0" smtClean="0"/>
                        <a:t>740,32 €</a:t>
                      </a:r>
                      <a:endParaRPr lang="nl-NL" sz="1400" dirty="0">
                        <a:solidFill>
                          <a:srgbClr val="33CC33"/>
                        </a:solidFill>
                      </a:endParaRPr>
                    </a:p>
                  </a:txBody>
                  <a:tcPr/>
                </a:tc>
              </a:tr>
              <a:tr h="410713">
                <a:tc>
                  <a:txBody>
                    <a:bodyPr/>
                    <a:lstStyle/>
                    <a:p>
                      <a:r>
                        <a:rPr lang="nl-NL" sz="1400" dirty="0" smtClean="0"/>
                        <a:t>Huurlast studio: 750 €/maand</a:t>
                      </a:r>
                      <a:endParaRPr lang="nl-NL" sz="1400" dirty="0" smtClean="0">
                        <a:solidFill>
                          <a:srgbClr val="33CC33"/>
                        </a:solidFill>
                      </a:endParaRPr>
                    </a:p>
                  </a:txBody>
                  <a:tcPr/>
                </a:tc>
                <a:tc rowSpan="2">
                  <a:txBody>
                    <a:bodyPr/>
                    <a:lstStyle/>
                    <a:p>
                      <a:r>
                        <a:rPr lang="nl-NL" sz="1400" dirty="0" smtClean="0"/>
                        <a:t>Aangezien vaste kosten hoger zijn dan 35% van</a:t>
                      </a:r>
                      <a:r>
                        <a:rPr lang="nl-NL" sz="1400" baseline="0" dirty="0" smtClean="0"/>
                        <a:t> het besteedbaar inkomen kan OCMW, op basis van eigen reglementering en na  advies van de sociaal werker, tussenkomen met toelagen (huur en verwarming) tot de kosten onder dit inkomensdeel vallen.</a:t>
                      </a:r>
                    </a:p>
                    <a:p>
                      <a:r>
                        <a:rPr lang="nl-NL" sz="1400" baseline="0" dirty="0" smtClean="0"/>
                        <a:t>Budgetmeter: elektriciteit 10 ampère (Reglementering Vlaamse Gemeenschap)</a:t>
                      </a:r>
                    </a:p>
                    <a:p>
                      <a:r>
                        <a:rPr lang="nl-NL" sz="1400" baseline="0" dirty="0" smtClean="0"/>
                        <a:t>Minimum levering aardgas na kennisgeving aan OCMW door de leverancier.  (Reglementering Vlaamse Gemeenschap)</a:t>
                      </a:r>
                      <a:endParaRPr lang="nl-NL" sz="1400" dirty="0">
                        <a:solidFill>
                          <a:srgbClr val="33CC33"/>
                        </a:solidFill>
                      </a:endParaRPr>
                    </a:p>
                  </a:txBody>
                  <a:tcPr/>
                </a:tc>
              </a:tr>
              <a:tr h="1347794">
                <a:tc>
                  <a:txBody>
                    <a:bodyPr/>
                    <a:lstStyle/>
                    <a:p>
                      <a:r>
                        <a:rPr lang="nl-NL" sz="1400" dirty="0" smtClean="0"/>
                        <a:t>Elektriciteit en aardgas: 800 €/maand</a:t>
                      </a:r>
                    </a:p>
                    <a:p>
                      <a:r>
                        <a:rPr lang="nl-NL" sz="1400" dirty="0" smtClean="0"/>
                        <a:t>Reeds zes maanden niet betaald</a:t>
                      </a:r>
                      <a:endParaRPr lang="nl-NL" sz="1400" dirty="0" smtClean="0">
                        <a:solidFill>
                          <a:srgbClr val="33CC33"/>
                        </a:solidFill>
                      </a:endParaRPr>
                    </a:p>
                  </a:txBody>
                  <a:tcPr/>
                </a:tc>
                <a:tc vMerge="1">
                  <a:txBody>
                    <a:bodyPr/>
                    <a:lstStyle/>
                    <a:p>
                      <a:endParaRPr lang="nl-NL" dirty="0"/>
                    </a:p>
                  </a:txBody>
                  <a:tcPr/>
                </a:tc>
              </a:tr>
              <a:tr h="708902">
                <a:tc>
                  <a:txBody>
                    <a:bodyPr/>
                    <a:lstStyle/>
                    <a:p>
                      <a:r>
                        <a:rPr lang="nl-NL" sz="1400" dirty="0" smtClean="0"/>
                        <a:t>Aankopen op krediet: achterstallige betalingen voor 2700 € </a:t>
                      </a:r>
                      <a:endParaRPr lang="nl-NL" sz="1400" dirty="0">
                        <a:solidFill>
                          <a:srgbClr val="33CC33"/>
                        </a:solidFill>
                      </a:endParaRPr>
                    </a:p>
                  </a:txBody>
                  <a:tcPr/>
                </a:tc>
                <a:tc>
                  <a:txBody>
                    <a:bodyPr/>
                    <a:lstStyle/>
                    <a:p>
                      <a:r>
                        <a:rPr lang="nl-NL" sz="1400" dirty="0" smtClean="0"/>
                        <a:t>Afbetalingsplan en budgetbegeleiding OCMW</a:t>
                      </a:r>
                      <a:endParaRPr lang="nl-NL" sz="1400" dirty="0">
                        <a:solidFill>
                          <a:srgbClr val="33CC33"/>
                        </a:solidFill>
                      </a:endParaRPr>
                    </a:p>
                  </a:txBody>
                  <a:tcPr/>
                </a:tc>
              </a:tr>
            </a:tbl>
          </a:graphicData>
        </a:graphic>
      </p:graphicFrame>
      <p:sp>
        <p:nvSpPr>
          <p:cNvPr id="4" name="Tijdelijke aanduiding voor datum 3"/>
          <p:cNvSpPr>
            <a:spLocks noGrp="1"/>
          </p:cNvSpPr>
          <p:nvPr>
            <p:ph type="dt" sz="half" idx="10"/>
          </p:nvPr>
        </p:nvSpPr>
        <p:spPr/>
        <p:txBody>
          <a:bodyPr/>
          <a:lstStyle/>
          <a:p>
            <a:r>
              <a:rPr lang="nl-BE" smtClean="0">
                <a:solidFill>
                  <a:srgbClr val="33CC33"/>
                </a:solidFill>
              </a:rPr>
              <a:t>2010-2011</a:t>
            </a:r>
            <a:endParaRPr lang="en-GB" dirty="0">
              <a:solidFill>
                <a:srgbClr val="33CC33"/>
              </a:solidFill>
            </a:endParaRPr>
          </a:p>
        </p:txBody>
      </p:sp>
      <p:sp>
        <p:nvSpPr>
          <p:cNvPr id="5" name="Tijdelijke aanduiding voor voettekst 4"/>
          <p:cNvSpPr>
            <a:spLocks noGrp="1"/>
          </p:cNvSpPr>
          <p:nvPr>
            <p:ph type="ftr" sz="quarter" idx="11"/>
          </p:nvPr>
        </p:nvSpPr>
        <p:spPr/>
        <p:txBody>
          <a:bodyPr/>
          <a:lstStyle/>
          <a:p>
            <a:r>
              <a:rPr lang="nl-NL" smtClean="0">
                <a:solidFill>
                  <a:srgbClr val="33CC33"/>
                </a:solidFill>
              </a:rPr>
              <a:t>Auteur zelfstudiepakket: Joke Knockaert</a:t>
            </a:r>
            <a:endParaRPr lang="en-GB" dirty="0">
              <a:solidFill>
                <a:srgbClr val="33CC33"/>
              </a:solidFill>
            </a:endParaRPr>
          </a:p>
        </p:txBody>
      </p:sp>
      <p:sp>
        <p:nvSpPr>
          <p:cNvPr id="6" name="Tijdelijke aanduiding voor dianummer 5"/>
          <p:cNvSpPr>
            <a:spLocks noGrp="1"/>
          </p:cNvSpPr>
          <p:nvPr>
            <p:ph type="sldNum" sz="quarter" idx="12"/>
          </p:nvPr>
        </p:nvSpPr>
        <p:spPr/>
        <p:txBody>
          <a:bodyPr/>
          <a:lstStyle/>
          <a:p>
            <a:fld id="{5CF2E07D-D30E-497D-9C1F-5F0B4BA7D659}" type="slidenum">
              <a:rPr lang="en-GB"/>
              <a:pPr/>
              <a:t>19</a:t>
            </a:fld>
            <a:endParaRPr lang="en-GB"/>
          </a:p>
        </p:txBody>
      </p:sp>
      <p:sp>
        <p:nvSpPr>
          <p:cNvPr id="8" name="Rectangle 2"/>
          <p:cNvSpPr txBox="1">
            <a:spLocks noChangeArrowheads="1"/>
          </p:cNvSpPr>
          <p:nvPr/>
        </p:nvSpPr>
        <p:spPr>
          <a:xfrm>
            <a:off x="357158" y="285728"/>
            <a:ext cx="8382000" cy="1107996"/>
          </a:xfrm>
          <a:prstGeom prst="rect">
            <a:avLst/>
          </a:prstGeom>
        </p:spPr>
        <p:txBody>
          <a:bodyPr vert="horz" lIns="0" rIns="0" bIns="0" anchor="b">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nl-BE" sz="2800" b="1" i="0" u="none" strike="noStrike" kern="1200" cap="none" spc="0" normalizeH="0" baseline="0" noProof="0" dirty="0" smtClean="0">
                <a:ln>
                  <a:noFill/>
                </a:ln>
                <a:solidFill>
                  <a:schemeClr val="accent3"/>
                </a:solidFill>
                <a:effectLst>
                  <a:outerShdw blurRad="38100" dist="38100" dir="2700000" algn="tl">
                    <a:srgbClr val="000000">
                      <a:alpha val="43137"/>
                    </a:srgbClr>
                  </a:outerShdw>
                </a:effectLst>
                <a:uLnTx/>
                <a:uFillTx/>
                <a:latin typeface="Verdana" pitchFamily="34" charset="0"/>
                <a:ea typeface="+mj-ea"/>
                <a:cs typeface="+mj-cs"/>
              </a:rPr>
              <a:t>I Sociaal Werk</a:t>
            </a: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nl-BE" sz="800" b="1" i="0" u="none" strike="noStrike" kern="1200" cap="none" spc="0" normalizeH="0" baseline="0" noProof="0" dirty="0" smtClean="0">
                <a:ln>
                  <a:noFill/>
                </a:ln>
                <a:solidFill>
                  <a:schemeClr val="accent3"/>
                </a:solidFill>
                <a:effectLst>
                  <a:outerShdw blurRad="38100" dist="38100" dir="2700000" algn="tl">
                    <a:srgbClr val="000000">
                      <a:alpha val="43137"/>
                    </a:srgbClr>
                  </a:outerShdw>
                </a:effectLst>
                <a:uLnTx/>
                <a:uFillTx/>
                <a:latin typeface="Verdana" pitchFamily="34" charset="0"/>
                <a:ea typeface="+mj-ea"/>
                <a:cs typeface="+mj-cs"/>
              </a:rPr>
              <a:t/>
            </a:r>
            <a:br>
              <a:rPr kumimoji="0" lang="nl-BE" sz="800" b="1" i="0" u="none" strike="noStrike" kern="1200" cap="none" spc="0" normalizeH="0" baseline="0" noProof="0" dirty="0" smtClean="0">
                <a:ln>
                  <a:noFill/>
                </a:ln>
                <a:solidFill>
                  <a:schemeClr val="accent3"/>
                </a:solidFill>
                <a:effectLst>
                  <a:outerShdw blurRad="38100" dist="38100" dir="2700000" algn="tl">
                    <a:srgbClr val="000000">
                      <a:alpha val="43137"/>
                    </a:srgbClr>
                  </a:outerShdw>
                </a:effectLst>
                <a:uLnTx/>
                <a:uFillTx/>
                <a:latin typeface="Verdana" pitchFamily="34" charset="0"/>
                <a:ea typeface="+mj-ea"/>
                <a:cs typeface="+mj-cs"/>
              </a:rPr>
            </a:br>
            <a:r>
              <a:rPr lang="nl-BE" sz="2800" b="1" dirty="0" smtClean="0">
                <a:solidFill>
                  <a:schemeClr val="accent1"/>
                </a:solidFill>
                <a:latin typeface="Verdana" pitchFamily="34" charset="0"/>
                <a:ea typeface="+mj-ea"/>
                <a:cs typeface="+mj-cs"/>
              </a:rPr>
              <a:t>3. Voorwerp van sociaal werk</a:t>
            </a:r>
            <a:endParaRPr kumimoji="0" lang="nl-BE" sz="5000" b="1" i="0" u="none" strike="noStrike" kern="1200" cap="none" spc="0" normalizeH="0" baseline="0" noProof="0" dirty="0">
              <a:ln>
                <a:noFill/>
              </a:ln>
              <a:solidFill>
                <a:schemeClr val="accent1"/>
              </a:solidFill>
              <a:effectLst>
                <a:outerShdw blurRad="38100" dist="38100" dir="2700000" algn="tl">
                  <a:srgbClr val="000000">
                    <a:alpha val="43137"/>
                  </a:srgbClr>
                </a:outerShdw>
              </a:effectLst>
              <a:uLnTx/>
              <a:uFillTx/>
              <a:latin typeface="+mj-lt"/>
              <a:ea typeface="+mj-ea"/>
              <a:cs typeface="+mj-cs"/>
            </a:endParaRPr>
          </a:p>
        </p:txBody>
      </p:sp>
      <p:sp>
        <p:nvSpPr>
          <p:cNvPr id="9" name="Rechthoek 8"/>
          <p:cNvSpPr/>
          <p:nvPr/>
        </p:nvSpPr>
        <p:spPr>
          <a:xfrm>
            <a:off x="285720" y="1500174"/>
            <a:ext cx="7858180" cy="1231106"/>
          </a:xfrm>
          <a:prstGeom prst="rect">
            <a:avLst/>
          </a:prstGeom>
        </p:spPr>
        <p:txBody>
          <a:bodyPr wrap="square">
            <a:spAutoFit/>
          </a:bodyPr>
          <a:lstStyle/>
          <a:p>
            <a:pPr marL="274320" indent="-274320" fontAlgn="auto">
              <a:spcBef>
                <a:spcPct val="50000"/>
              </a:spcBef>
              <a:spcAft>
                <a:spcPts val="0"/>
              </a:spcAft>
              <a:buClr>
                <a:schemeClr val="accent2"/>
              </a:buClr>
              <a:buSzPct val="90000"/>
            </a:pPr>
            <a:r>
              <a:rPr lang="nl-BE" sz="2000" b="1" dirty="0" smtClean="0">
                <a:solidFill>
                  <a:schemeClr val="accent4"/>
                </a:solidFill>
                <a:latin typeface="Verdana" pitchFamily="34" charset="0"/>
              </a:rPr>
              <a:t>3.2. Behoeften</a:t>
            </a:r>
          </a:p>
          <a:p>
            <a:pPr marL="274320" indent="-274320" fontAlgn="auto">
              <a:spcBef>
                <a:spcPct val="50000"/>
              </a:spcBef>
              <a:spcAft>
                <a:spcPts val="0"/>
              </a:spcAft>
              <a:buClr>
                <a:schemeClr val="accent2"/>
              </a:buClr>
              <a:buSzPct val="90000"/>
            </a:pPr>
            <a:r>
              <a:rPr lang="nl-NL" sz="1600" b="1" dirty="0" smtClean="0">
                <a:solidFill>
                  <a:srgbClr val="FF0000"/>
                </a:solidFill>
                <a:latin typeface="Verdana" pitchFamily="34" charset="0"/>
              </a:rPr>
              <a:t>3.2.2. De relatie tussen verschillende behoeften</a:t>
            </a:r>
          </a:p>
          <a:p>
            <a:pPr marL="274320" indent="-274320" fontAlgn="auto">
              <a:spcBef>
                <a:spcPct val="50000"/>
              </a:spcBef>
              <a:spcAft>
                <a:spcPts val="0"/>
              </a:spcAft>
              <a:buClr>
                <a:schemeClr val="accent2"/>
              </a:buClr>
              <a:buSzPct val="90000"/>
            </a:pPr>
            <a:endParaRPr lang="nl-BE" sz="2000" b="1" dirty="0" smtClean="0">
              <a:solidFill>
                <a:schemeClr val="accent4"/>
              </a:solidFill>
              <a:latin typeface="Verdana" pitchFamily="34" charset="0"/>
            </a:endParaRPr>
          </a:p>
        </p:txBody>
      </p:sp>
      <p:sp>
        <p:nvSpPr>
          <p:cNvPr id="10" name="Rechthoek 9"/>
          <p:cNvSpPr/>
          <p:nvPr/>
        </p:nvSpPr>
        <p:spPr>
          <a:xfrm>
            <a:off x="304800" y="2286000"/>
            <a:ext cx="8610600" cy="584776"/>
          </a:xfrm>
          <a:prstGeom prst="rect">
            <a:avLst/>
          </a:prstGeom>
        </p:spPr>
        <p:txBody>
          <a:bodyPr wrap="square">
            <a:spAutoFit/>
          </a:bodyPr>
          <a:lstStyle/>
          <a:p>
            <a:pPr>
              <a:buFont typeface="Wingdings" pitchFamily="2" charset="2"/>
              <a:buNone/>
            </a:pPr>
            <a:r>
              <a:rPr lang="nl-BE" sz="1600" b="1" dirty="0" smtClean="0">
                <a:solidFill>
                  <a:srgbClr val="0066FF"/>
                </a:solidFill>
                <a:latin typeface="Verdana" pitchFamily="34" charset="0"/>
              </a:rPr>
              <a:t>uitgedrukte versus normatieve behoefte</a:t>
            </a:r>
          </a:p>
          <a:p>
            <a:pPr>
              <a:buFont typeface="Wingdings" pitchFamily="2" charset="2"/>
              <a:buNone/>
            </a:pPr>
            <a:r>
              <a:rPr lang="nl-NL" sz="1600" dirty="0" smtClean="0"/>
              <a:t>	</a:t>
            </a:r>
            <a:endParaRPr lang="nl-NL" sz="1600" dirty="0"/>
          </a:p>
        </p:txBody>
      </p:sp>
    </p:spTree>
    <p:custDataLst>
      <p:tags r:id="rId1"/>
    </p:custData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48867" name="Rectangle 3"/>
          <p:cNvSpPr>
            <a:spLocks noGrp="1" noChangeArrowheads="1"/>
          </p:cNvSpPr>
          <p:nvPr>
            <p:ph idx="1"/>
          </p:nvPr>
        </p:nvSpPr>
        <p:spPr>
          <a:xfrm>
            <a:off x="214282" y="1785926"/>
            <a:ext cx="8610600" cy="4041775"/>
          </a:xfrm>
        </p:spPr>
        <p:txBody>
          <a:bodyPr/>
          <a:lstStyle/>
          <a:p>
            <a:pPr>
              <a:buFont typeface="Wingdings" pitchFamily="2" charset="2"/>
              <a:buNone/>
            </a:pPr>
            <a:endParaRPr lang="nl-BE" sz="900" dirty="0">
              <a:latin typeface="+mj-lt"/>
            </a:endParaRPr>
          </a:p>
          <a:p>
            <a:pPr>
              <a:buNone/>
            </a:pPr>
            <a:r>
              <a:rPr lang="nl-BE" sz="1600" b="1" dirty="0" smtClean="0">
                <a:solidFill>
                  <a:srgbClr val="FF0000"/>
                </a:solidFill>
                <a:latin typeface="+mj-lt"/>
              </a:rPr>
              <a:t>3.2.1. het </a:t>
            </a:r>
            <a:r>
              <a:rPr lang="nl-BE" sz="1600" b="1" dirty="0">
                <a:solidFill>
                  <a:srgbClr val="FF0000"/>
                </a:solidFill>
                <a:latin typeface="+mj-lt"/>
              </a:rPr>
              <a:t>begrip behoefte</a:t>
            </a:r>
          </a:p>
          <a:p>
            <a:pPr lvl="1"/>
            <a:r>
              <a:rPr lang="nl-BE" sz="2200" dirty="0" smtClean="0">
                <a:latin typeface="+mj-lt"/>
              </a:rPr>
              <a:t>het maatschappelijk functioneren van het begrip</a:t>
            </a:r>
          </a:p>
          <a:p>
            <a:pPr lvl="1"/>
            <a:r>
              <a:rPr lang="nl-BE" sz="2200" dirty="0" smtClean="0">
                <a:latin typeface="+mj-lt"/>
              </a:rPr>
              <a:t>vier </a:t>
            </a:r>
            <a:r>
              <a:rPr lang="nl-BE" sz="2200" dirty="0">
                <a:latin typeface="+mj-lt"/>
              </a:rPr>
              <a:t>soorten behoeften</a:t>
            </a:r>
          </a:p>
          <a:p>
            <a:pPr lvl="1">
              <a:buFont typeface="Wingdings" pitchFamily="2" charset="2"/>
              <a:buNone/>
            </a:pPr>
            <a:endParaRPr lang="nl-BE" sz="1200" dirty="0">
              <a:latin typeface="+mj-lt"/>
            </a:endParaRPr>
          </a:p>
          <a:p>
            <a:pPr>
              <a:buNone/>
            </a:pPr>
            <a:r>
              <a:rPr lang="nl-BE" sz="1600" b="1" dirty="0" smtClean="0">
                <a:solidFill>
                  <a:srgbClr val="FF0000"/>
                </a:solidFill>
                <a:latin typeface="+mj-lt"/>
              </a:rPr>
              <a:t>3.2.2. de </a:t>
            </a:r>
            <a:r>
              <a:rPr lang="nl-BE" sz="1600" b="1" dirty="0">
                <a:solidFill>
                  <a:srgbClr val="FF0000"/>
                </a:solidFill>
                <a:latin typeface="+mj-lt"/>
              </a:rPr>
              <a:t>relatie tussen soorten behoeften</a:t>
            </a:r>
          </a:p>
          <a:p>
            <a:pPr lvl="1"/>
            <a:r>
              <a:rPr lang="nl-BE" sz="2200" dirty="0">
                <a:latin typeface="+mj-lt"/>
              </a:rPr>
              <a:t>de taxonomie van Bradshaw</a:t>
            </a:r>
          </a:p>
          <a:p>
            <a:pPr lvl="1"/>
            <a:r>
              <a:rPr lang="nl-BE" sz="2200" dirty="0">
                <a:latin typeface="+mj-lt"/>
              </a:rPr>
              <a:t>ervaren versus uitgedrukte behoeften</a:t>
            </a:r>
          </a:p>
          <a:p>
            <a:pPr lvl="1"/>
            <a:r>
              <a:rPr lang="nl-BE" sz="2200" dirty="0">
                <a:latin typeface="+mj-lt"/>
              </a:rPr>
              <a:t>uitgedrukte versus normatieve behoeften</a:t>
            </a:r>
          </a:p>
          <a:p>
            <a:pPr lvl="1">
              <a:buFont typeface="Wingdings" pitchFamily="2" charset="2"/>
              <a:buNone/>
            </a:pPr>
            <a:endParaRPr lang="nl-BE" sz="2200" dirty="0">
              <a:latin typeface="+mj-lt"/>
            </a:endParaRPr>
          </a:p>
        </p:txBody>
      </p:sp>
      <p:sp>
        <p:nvSpPr>
          <p:cNvPr id="4" name="Tijdelijke aanduiding voor datum 3"/>
          <p:cNvSpPr>
            <a:spLocks noGrp="1"/>
          </p:cNvSpPr>
          <p:nvPr>
            <p:ph type="dt" sz="half" idx="10"/>
          </p:nvPr>
        </p:nvSpPr>
        <p:spPr/>
        <p:txBody>
          <a:bodyPr/>
          <a:lstStyle/>
          <a:p>
            <a:r>
              <a:rPr lang="nl-BE" smtClean="0">
                <a:solidFill>
                  <a:srgbClr val="33CC33"/>
                </a:solidFill>
              </a:rPr>
              <a:t>2010-2011</a:t>
            </a:r>
            <a:endParaRPr lang="en-GB" dirty="0">
              <a:solidFill>
                <a:srgbClr val="33CC33"/>
              </a:solidFill>
            </a:endParaRPr>
          </a:p>
        </p:txBody>
      </p:sp>
      <p:sp>
        <p:nvSpPr>
          <p:cNvPr id="5" name="Tijdelijke aanduiding voor voettekst 4"/>
          <p:cNvSpPr>
            <a:spLocks noGrp="1"/>
          </p:cNvSpPr>
          <p:nvPr>
            <p:ph type="ftr" sz="quarter" idx="11"/>
          </p:nvPr>
        </p:nvSpPr>
        <p:spPr/>
        <p:txBody>
          <a:bodyPr/>
          <a:lstStyle/>
          <a:p>
            <a:r>
              <a:rPr lang="nl-NL" smtClean="0">
                <a:solidFill>
                  <a:srgbClr val="33CC33"/>
                </a:solidFill>
              </a:rPr>
              <a:t>Auteur zelfstudiepakket: Joke Knockaert</a:t>
            </a:r>
            <a:endParaRPr lang="en-GB" dirty="0">
              <a:solidFill>
                <a:srgbClr val="33CC33"/>
              </a:solidFill>
            </a:endParaRPr>
          </a:p>
        </p:txBody>
      </p:sp>
      <p:sp>
        <p:nvSpPr>
          <p:cNvPr id="6" name="Tijdelijke aanduiding voor dianummer 5"/>
          <p:cNvSpPr>
            <a:spLocks noGrp="1"/>
          </p:cNvSpPr>
          <p:nvPr>
            <p:ph type="sldNum" sz="quarter" idx="12"/>
          </p:nvPr>
        </p:nvSpPr>
        <p:spPr/>
        <p:txBody>
          <a:bodyPr/>
          <a:lstStyle/>
          <a:p>
            <a:fld id="{2AAB1BFD-65C9-449C-BBD3-5FCE9448BCB1}" type="slidenum">
              <a:rPr lang="en-GB"/>
              <a:pPr/>
              <a:t>2</a:t>
            </a:fld>
            <a:endParaRPr lang="en-GB"/>
          </a:p>
        </p:txBody>
      </p:sp>
      <p:sp>
        <p:nvSpPr>
          <p:cNvPr id="8" name="Rectangle 2"/>
          <p:cNvSpPr txBox="1">
            <a:spLocks noChangeArrowheads="1"/>
          </p:cNvSpPr>
          <p:nvPr/>
        </p:nvSpPr>
        <p:spPr>
          <a:xfrm>
            <a:off x="357158" y="285728"/>
            <a:ext cx="8382000" cy="1107996"/>
          </a:xfrm>
          <a:prstGeom prst="rect">
            <a:avLst/>
          </a:prstGeom>
        </p:spPr>
        <p:txBody>
          <a:bodyPr vert="horz" lIns="0" rIns="0" bIns="0" anchor="b">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nl-BE" sz="2800" b="1" i="0" u="none" strike="noStrike" kern="1200" cap="none" spc="0" normalizeH="0" baseline="0" noProof="0" dirty="0" smtClean="0">
                <a:ln>
                  <a:noFill/>
                </a:ln>
                <a:solidFill>
                  <a:schemeClr val="accent3"/>
                </a:solidFill>
                <a:effectLst>
                  <a:outerShdw blurRad="38100" dist="38100" dir="2700000" algn="tl">
                    <a:srgbClr val="000000">
                      <a:alpha val="43137"/>
                    </a:srgbClr>
                  </a:outerShdw>
                </a:effectLst>
                <a:uLnTx/>
                <a:uFillTx/>
                <a:latin typeface="Verdana" pitchFamily="34" charset="0"/>
                <a:ea typeface="+mj-ea"/>
                <a:cs typeface="+mj-cs"/>
              </a:rPr>
              <a:t>I Sociaal Werk</a:t>
            </a: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nl-BE" sz="800" b="1" i="0" u="none" strike="noStrike" kern="1200" cap="none" spc="0" normalizeH="0" baseline="0" noProof="0" dirty="0" smtClean="0">
                <a:ln>
                  <a:noFill/>
                </a:ln>
                <a:solidFill>
                  <a:schemeClr val="accent3"/>
                </a:solidFill>
                <a:effectLst>
                  <a:outerShdw blurRad="38100" dist="38100" dir="2700000" algn="tl">
                    <a:srgbClr val="000000">
                      <a:alpha val="43137"/>
                    </a:srgbClr>
                  </a:outerShdw>
                </a:effectLst>
                <a:uLnTx/>
                <a:uFillTx/>
                <a:latin typeface="Verdana" pitchFamily="34" charset="0"/>
                <a:ea typeface="+mj-ea"/>
                <a:cs typeface="+mj-cs"/>
              </a:rPr>
              <a:t/>
            </a:r>
            <a:br>
              <a:rPr kumimoji="0" lang="nl-BE" sz="800" b="1" i="0" u="none" strike="noStrike" kern="1200" cap="none" spc="0" normalizeH="0" baseline="0" noProof="0" dirty="0" smtClean="0">
                <a:ln>
                  <a:noFill/>
                </a:ln>
                <a:solidFill>
                  <a:schemeClr val="accent3"/>
                </a:solidFill>
                <a:effectLst>
                  <a:outerShdw blurRad="38100" dist="38100" dir="2700000" algn="tl">
                    <a:srgbClr val="000000">
                      <a:alpha val="43137"/>
                    </a:srgbClr>
                  </a:outerShdw>
                </a:effectLst>
                <a:uLnTx/>
                <a:uFillTx/>
                <a:latin typeface="Verdana" pitchFamily="34" charset="0"/>
                <a:ea typeface="+mj-ea"/>
                <a:cs typeface="+mj-cs"/>
              </a:rPr>
            </a:br>
            <a:r>
              <a:rPr lang="nl-BE" sz="2800" b="1" dirty="0" smtClean="0">
                <a:solidFill>
                  <a:schemeClr val="accent1"/>
                </a:solidFill>
                <a:latin typeface="Verdana" pitchFamily="34" charset="0"/>
                <a:ea typeface="+mj-ea"/>
                <a:cs typeface="+mj-cs"/>
              </a:rPr>
              <a:t>3. Voorwerp van sociaal werk</a:t>
            </a:r>
            <a:endParaRPr kumimoji="0" lang="nl-BE" sz="5000" b="1" i="0" u="none" strike="noStrike" kern="1200" cap="none" spc="0" normalizeH="0" baseline="0" noProof="0" dirty="0">
              <a:ln>
                <a:noFill/>
              </a:ln>
              <a:solidFill>
                <a:schemeClr val="accent1"/>
              </a:solidFill>
              <a:effectLst>
                <a:outerShdw blurRad="38100" dist="38100" dir="2700000" algn="tl">
                  <a:srgbClr val="000000">
                    <a:alpha val="43137"/>
                  </a:srgbClr>
                </a:outerShdw>
              </a:effectLst>
              <a:uLnTx/>
              <a:uFillTx/>
              <a:latin typeface="+mj-lt"/>
              <a:ea typeface="+mj-ea"/>
              <a:cs typeface="+mj-cs"/>
            </a:endParaRPr>
          </a:p>
        </p:txBody>
      </p:sp>
      <p:sp>
        <p:nvSpPr>
          <p:cNvPr id="7" name="Rechthoek 6"/>
          <p:cNvSpPr/>
          <p:nvPr/>
        </p:nvSpPr>
        <p:spPr>
          <a:xfrm>
            <a:off x="285720" y="1500174"/>
            <a:ext cx="7858180" cy="400110"/>
          </a:xfrm>
          <a:prstGeom prst="rect">
            <a:avLst/>
          </a:prstGeom>
        </p:spPr>
        <p:txBody>
          <a:bodyPr wrap="square">
            <a:spAutoFit/>
          </a:bodyPr>
          <a:lstStyle/>
          <a:p>
            <a:pPr marL="274320" indent="-274320" fontAlgn="auto">
              <a:spcBef>
                <a:spcPct val="50000"/>
              </a:spcBef>
              <a:spcAft>
                <a:spcPts val="0"/>
              </a:spcAft>
              <a:buClr>
                <a:schemeClr val="accent2"/>
              </a:buClr>
              <a:buSzPct val="90000"/>
            </a:pPr>
            <a:r>
              <a:rPr lang="nl-BE" sz="2000" b="1" dirty="0" smtClean="0">
                <a:solidFill>
                  <a:schemeClr val="accent4"/>
                </a:solidFill>
                <a:latin typeface="Verdana" pitchFamily="34" charset="0"/>
              </a:rPr>
              <a:t>3.2. Behoeften</a:t>
            </a:r>
          </a:p>
        </p:txBody>
      </p:sp>
    </p:spTree>
    <p:custDataLst>
      <p:tags r:id="rId1"/>
    </p:custData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atum 3"/>
          <p:cNvSpPr>
            <a:spLocks noGrp="1"/>
          </p:cNvSpPr>
          <p:nvPr>
            <p:ph type="dt" sz="half" idx="10"/>
          </p:nvPr>
        </p:nvSpPr>
        <p:spPr/>
        <p:txBody>
          <a:bodyPr/>
          <a:lstStyle/>
          <a:p>
            <a:r>
              <a:rPr lang="nl-BE" smtClean="0">
                <a:solidFill>
                  <a:srgbClr val="33CC33"/>
                </a:solidFill>
              </a:rPr>
              <a:t>2010-2011</a:t>
            </a:r>
            <a:endParaRPr lang="en-GB" dirty="0">
              <a:solidFill>
                <a:srgbClr val="33CC33"/>
              </a:solidFill>
            </a:endParaRPr>
          </a:p>
        </p:txBody>
      </p:sp>
      <p:sp>
        <p:nvSpPr>
          <p:cNvPr id="5" name="Tijdelijke aanduiding voor voettekst 4"/>
          <p:cNvSpPr>
            <a:spLocks noGrp="1"/>
          </p:cNvSpPr>
          <p:nvPr>
            <p:ph type="ftr" sz="quarter" idx="11"/>
          </p:nvPr>
        </p:nvSpPr>
        <p:spPr/>
        <p:txBody>
          <a:bodyPr/>
          <a:lstStyle/>
          <a:p>
            <a:r>
              <a:rPr lang="nl-NL" smtClean="0">
                <a:solidFill>
                  <a:srgbClr val="33CC33"/>
                </a:solidFill>
              </a:rPr>
              <a:t>Auteur zelfstudiepakket: Joke Knockaert</a:t>
            </a:r>
            <a:endParaRPr lang="en-GB" dirty="0">
              <a:solidFill>
                <a:srgbClr val="33CC33"/>
              </a:solidFill>
            </a:endParaRPr>
          </a:p>
        </p:txBody>
      </p:sp>
      <p:sp>
        <p:nvSpPr>
          <p:cNvPr id="6" name="Tijdelijke aanduiding voor dianummer 5"/>
          <p:cNvSpPr>
            <a:spLocks noGrp="1"/>
          </p:cNvSpPr>
          <p:nvPr>
            <p:ph type="sldNum" sz="quarter" idx="12"/>
          </p:nvPr>
        </p:nvSpPr>
        <p:spPr/>
        <p:txBody>
          <a:bodyPr/>
          <a:lstStyle/>
          <a:p>
            <a:fld id="{7B0EF367-6CCE-4DEE-9ABC-82D733B073D1}" type="slidenum">
              <a:rPr lang="en-GB" smtClean="0"/>
              <a:pPr/>
              <a:t>3</a:t>
            </a:fld>
            <a:endParaRPr lang="en-GB"/>
          </a:p>
        </p:txBody>
      </p:sp>
      <p:sp>
        <p:nvSpPr>
          <p:cNvPr id="7" name="Rechthoek 6"/>
          <p:cNvSpPr/>
          <p:nvPr/>
        </p:nvSpPr>
        <p:spPr>
          <a:xfrm>
            <a:off x="285720" y="1500174"/>
            <a:ext cx="7858180" cy="1231106"/>
          </a:xfrm>
          <a:prstGeom prst="rect">
            <a:avLst/>
          </a:prstGeom>
        </p:spPr>
        <p:txBody>
          <a:bodyPr wrap="square">
            <a:spAutoFit/>
          </a:bodyPr>
          <a:lstStyle/>
          <a:p>
            <a:pPr marL="274320" indent="-274320" fontAlgn="auto">
              <a:spcBef>
                <a:spcPct val="50000"/>
              </a:spcBef>
              <a:spcAft>
                <a:spcPts val="0"/>
              </a:spcAft>
              <a:buClr>
                <a:schemeClr val="accent2"/>
              </a:buClr>
              <a:buSzPct val="90000"/>
            </a:pPr>
            <a:r>
              <a:rPr lang="nl-BE" sz="2000" b="1" dirty="0" smtClean="0">
                <a:solidFill>
                  <a:schemeClr val="accent4"/>
                </a:solidFill>
                <a:latin typeface="Verdana" pitchFamily="34" charset="0"/>
              </a:rPr>
              <a:t>3.2. Behoeften</a:t>
            </a:r>
          </a:p>
          <a:p>
            <a:pPr marL="274320" indent="-274320" fontAlgn="auto">
              <a:spcBef>
                <a:spcPct val="50000"/>
              </a:spcBef>
              <a:spcAft>
                <a:spcPts val="0"/>
              </a:spcAft>
              <a:buClr>
                <a:schemeClr val="accent2"/>
              </a:buClr>
              <a:buSzPct val="90000"/>
            </a:pPr>
            <a:r>
              <a:rPr lang="nl-NL" sz="1600" b="1" dirty="0" smtClean="0">
                <a:solidFill>
                  <a:srgbClr val="FF0000"/>
                </a:solidFill>
                <a:latin typeface="Verdana" pitchFamily="34" charset="0"/>
              </a:rPr>
              <a:t>3.2.1. begrip behoefte</a:t>
            </a:r>
          </a:p>
          <a:p>
            <a:pPr marL="274320" indent="-274320" fontAlgn="auto">
              <a:spcBef>
                <a:spcPct val="50000"/>
              </a:spcBef>
              <a:spcAft>
                <a:spcPts val="0"/>
              </a:spcAft>
              <a:buClr>
                <a:schemeClr val="accent2"/>
              </a:buClr>
              <a:buSzPct val="90000"/>
            </a:pPr>
            <a:endParaRPr lang="nl-BE" sz="2000" b="1" dirty="0" smtClean="0">
              <a:solidFill>
                <a:schemeClr val="accent4"/>
              </a:solidFill>
              <a:latin typeface="Verdana" pitchFamily="34" charset="0"/>
            </a:endParaRPr>
          </a:p>
        </p:txBody>
      </p:sp>
      <p:sp>
        <p:nvSpPr>
          <p:cNvPr id="8" name="Rectangle 2"/>
          <p:cNvSpPr txBox="1">
            <a:spLocks noChangeArrowheads="1"/>
          </p:cNvSpPr>
          <p:nvPr/>
        </p:nvSpPr>
        <p:spPr>
          <a:xfrm>
            <a:off x="357158" y="285728"/>
            <a:ext cx="8382000" cy="1107996"/>
          </a:xfrm>
          <a:prstGeom prst="rect">
            <a:avLst/>
          </a:prstGeom>
        </p:spPr>
        <p:txBody>
          <a:bodyPr vert="horz" lIns="0" rIns="0" bIns="0" anchor="b">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nl-BE" sz="2800" b="1" i="0" u="none" strike="noStrike" kern="1200" cap="none" spc="0" normalizeH="0" baseline="0" noProof="0" dirty="0" smtClean="0">
                <a:ln>
                  <a:noFill/>
                </a:ln>
                <a:solidFill>
                  <a:schemeClr val="accent3"/>
                </a:solidFill>
                <a:effectLst>
                  <a:outerShdw blurRad="38100" dist="38100" dir="2700000" algn="tl">
                    <a:srgbClr val="000000">
                      <a:alpha val="43137"/>
                    </a:srgbClr>
                  </a:outerShdw>
                </a:effectLst>
                <a:uLnTx/>
                <a:uFillTx/>
                <a:latin typeface="Verdana" pitchFamily="34" charset="0"/>
                <a:ea typeface="+mj-ea"/>
                <a:cs typeface="+mj-cs"/>
              </a:rPr>
              <a:t>I Sociaal Werk</a:t>
            </a: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nl-BE" sz="800" b="1" i="0" u="none" strike="noStrike" kern="1200" cap="none" spc="0" normalizeH="0" baseline="0" noProof="0" dirty="0" smtClean="0">
                <a:ln>
                  <a:noFill/>
                </a:ln>
                <a:solidFill>
                  <a:schemeClr val="accent3"/>
                </a:solidFill>
                <a:effectLst>
                  <a:outerShdw blurRad="38100" dist="38100" dir="2700000" algn="tl">
                    <a:srgbClr val="000000">
                      <a:alpha val="43137"/>
                    </a:srgbClr>
                  </a:outerShdw>
                </a:effectLst>
                <a:uLnTx/>
                <a:uFillTx/>
                <a:latin typeface="Verdana" pitchFamily="34" charset="0"/>
                <a:ea typeface="+mj-ea"/>
                <a:cs typeface="+mj-cs"/>
              </a:rPr>
              <a:t/>
            </a:r>
            <a:br>
              <a:rPr kumimoji="0" lang="nl-BE" sz="800" b="1" i="0" u="none" strike="noStrike" kern="1200" cap="none" spc="0" normalizeH="0" baseline="0" noProof="0" dirty="0" smtClean="0">
                <a:ln>
                  <a:noFill/>
                </a:ln>
                <a:solidFill>
                  <a:schemeClr val="accent3"/>
                </a:solidFill>
                <a:effectLst>
                  <a:outerShdw blurRad="38100" dist="38100" dir="2700000" algn="tl">
                    <a:srgbClr val="000000">
                      <a:alpha val="43137"/>
                    </a:srgbClr>
                  </a:outerShdw>
                </a:effectLst>
                <a:uLnTx/>
                <a:uFillTx/>
                <a:latin typeface="Verdana" pitchFamily="34" charset="0"/>
                <a:ea typeface="+mj-ea"/>
                <a:cs typeface="+mj-cs"/>
              </a:rPr>
            </a:br>
            <a:r>
              <a:rPr lang="nl-BE" sz="2800" b="1" dirty="0" smtClean="0">
                <a:solidFill>
                  <a:schemeClr val="accent1"/>
                </a:solidFill>
                <a:latin typeface="Verdana" pitchFamily="34" charset="0"/>
                <a:ea typeface="+mj-ea"/>
                <a:cs typeface="+mj-cs"/>
              </a:rPr>
              <a:t>3. Voorwerp van sociaal werk</a:t>
            </a:r>
            <a:endParaRPr kumimoji="0" lang="nl-BE" sz="5000" b="1" i="0" u="none" strike="noStrike" kern="1200" cap="none" spc="0" normalizeH="0" baseline="0" noProof="0" dirty="0">
              <a:ln>
                <a:noFill/>
              </a:ln>
              <a:solidFill>
                <a:schemeClr val="accent1"/>
              </a:solidFill>
              <a:effectLst>
                <a:outerShdw blurRad="38100" dist="38100" dir="2700000" algn="tl">
                  <a:srgbClr val="000000">
                    <a:alpha val="43137"/>
                  </a:srgbClr>
                </a:outerShdw>
              </a:effectLst>
              <a:uLnTx/>
              <a:uFillTx/>
              <a:latin typeface="+mj-lt"/>
              <a:ea typeface="+mj-ea"/>
              <a:cs typeface="+mj-cs"/>
            </a:endParaRPr>
          </a:p>
        </p:txBody>
      </p:sp>
      <p:sp>
        <p:nvSpPr>
          <p:cNvPr id="9" name="Rechthoek 8"/>
          <p:cNvSpPr/>
          <p:nvPr/>
        </p:nvSpPr>
        <p:spPr>
          <a:xfrm>
            <a:off x="357158" y="2345288"/>
            <a:ext cx="7000924" cy="369332"/>
          </a:xfrm>
          <a:prstGeom prst="rect">
            <a:avLst/>
          </a:prstGeom>
        </p:spPr>
        <p:txBody>
          <a:bodyPr wrap="square">
            <a:spAutoFit/>
          </a:bodyPr>
          <a:lstStyle/>
          <a:p>
            <a:r>
              <a:rPr lang="nl-BE" b="1" dirty="0" smtClean="0">
                <a:solidFill>
                  <a:srgbClr val="0070C0"/>
                </a:solidFill>
                <a:latin typeface="Verdana" pitchFamily="34" charset="0"/>
              </a:rPr>
              <a:t>maatschappelijk functioneren van het begrip</a:t>
            </a:r>
            <a:endParaRPr lang="nl-NL" b="1" dirty="0">
              <a:solidFill>
                <a:srgbClr val="0070C0"/>
              </a:solidFill>
            </a:endParaRPr>
          </a:p>
        </p:txBody>
      </p:sp>
      <p:sp>
        <p:nvSpPr>
          <p:cNvPr id="11" name="Rectangle 3"/>
          <p:cNvSpPr txBox="1">
            <a:spLocks noChangeArrowheads="1"/>
          </p:cNvSpPr>
          <p:nvPr/>
        </p:nvSpPr>
        <p:spPr>
          <a:xfrm>
            <a:off x="428596" y="2500306"/>
            <a:ext cx="8358246" cy="3286148"/>
          </a:xfrm>
          <a:prstGeom prst="rect">
            <a:avLst/>
          </a:prstGeom>
        </p:spPr>
        <p:txBody>
          <a:bodyPr vert="horz" lIns="54864" tIns="91440" rtlCol="0">
            <a:noAutofit/>
          </a:bodyPr>
          <a:lstStyle/>
          <a:p>
            <a:pPr marL="438912" marR="0" lvl="0" indent="-320040" algn="l" defTabSz="914400" rtl="0" eaLnBrk="1" fontAlgn="auto" latinLnBrk="0" hangingPunct="1">
              <a:lnSpc>
                <a:spcPct val="80000"/>
              </a:lnSpc>
              <a:spcBef>
                <a:spcPts val="0"/>
              </a:spcBef>
              <a:spcAft>
                <a:spcPts val="0"/>
              </a:spcAft>
              <a:buClr>
                <a:schemeClr val="accent1"/>
              </a:buClr>
              <a:buSzPct val="80000"/>
              <a:buFont typeface="Wingdings" pitchFamily="2" charset="2"/>
              <a:buNone/>
              <a:tabLst/>
              <a:defRPr/>
            </a:pPr>
            <a:endParaRPr kumimoji="0" lang="nl-BE" sz="2000" b="0" i="0" u="none" strike="noStrike" kern="1200" cap="none" spc="0" normalizeH="0" baseline="0" noProof="0" dirty="0" smtClean="0">
              <a:ln>
                <a:noFill/>
              </a:ln>
              <a:solidFill>
                <a:schemeClr val="tx1"/>
              </a:solidFill>
              <a:effectLst/>
              <a:uLnTx/>
              <a:uFillTx/>
              <a:latin typeface="+mj-lt"/>
              <a:ea typeface="+mn-ea"/>
              <a:cs typeface="+mn-cs"/>
            </a:endParaRPr>
          </a:p>
          <a:p>
            <a:pPr marL="274320" indent="-274320" fontAlgn="auto">
              <a:lnSpc>
                <a:spcPct val="80000"/>
              </a:lnSpc>
              <a:spcBef>
                <a:spcPct val="20000"/>
              </a:spcBef>
              <a:spcAft>
                <a:spcPts val="0"/>
              </a:spcAft>
              <a:buClr>
                <a:schemeClr val="accent2"/>
              </a:buClr>
              <a:buSzPct val="90000"/>
              <a:buFont typeface="Wingdings"/>
              <a:buChar char=""/>
            </a:pPr>
            <a:r>
              <a:rPr lang="nl-BE" sz="2000" dirty="0" smtClean="0">
                <a:latin typeface="+mj-lt"/>
              </a:rPr>
              <a:t>het </a:t>
            </a:r>
            <a:r>
              <a:rPr kumimoji="0" lang="nl-BE" sz="2000" b="0" i="0" u="none" strike="noStrike" kern="1200" cap="none" spc="0" normalizeH="0" baseline="0" noProof="0" dirty="0" smtClean="0">
                <a:ln>
                  <a:noFill/>
                </a:ln>
                <a:solidFill>
                  <a:schemeClr val="tx1"/>
                </a:solidFill>
                <a:effectLst/>
                <a:uLnTx/>
                <a:uFillTx/>
                <a:latin typeface="+mj-lt"/>
                <a:ea typeface="+mn-ea"/>
                <a:cs typeface="+mn-cs"/>
              </a:rPr>
              <a:t>gaat om hoe het begrip “behoefte” wordt gehanteerd in de maatschappij; dit zowel op het beleidsniveau (sociale</a:t>
            </a:r>
            <a:r>
              <a:rPr kumimoji="0" lang="nl-BE" sz="2000" b="0" i="0" u="none" strike="noStrike" kern="1200" cap="none" spc="0" normalizeH="0" noProof="0" dirty="0" smtClean="0">
                <a:ln>
                  <a:noFill/>
                </a:ln>
                <a:solidFill>
                  <a:schemeClr val="tx1"/>
                </a:solidFill>
                <a:effectLst/>
                <a:uLnTx/>
                <a:uFillTx/>
                <a:latin typeface="+mj-lt"/>
                <a:ea typeface="+mn-ea"/>
                <a:cs typeface="+mn-cs"/>
              </a:rPr>
              <a:t> politiek) als op het niveau van het </a:t>
            </a:r>
            <a:r>
              <a:rPr kumimoji="0" lang="nl-BE" sz="2000" b="0" i="0" u="none" strike="noStrike" kern="1200" cap="none" spc="0" normalizeH="0" baseline="0" noProof="0" dirty="0" smtClean="0">
                <a:ln>
                  <a:noFill/>
                </a:ln>
                <a:solidFill>
                  <a:schemeClr val="tx1"/>
                </a:solidFill>
                <a:effectLst/>
                <a:uLnTx/>
                <a:uFillTx/>
                <a:latin typeface="+mj-lt"/>
                <a:ea typeface="+mn-ea"/>
                <a:cs typeface="+mn-cs"/>
              </a:rPr>
              <a:t>sociaal werk.</a:t>
            </a:r>
          </a:p>
          <a:p>
            <a:pPr marL="274320" indent="-274320" fontAlgn="auto">
              <a:lnSpc>
                <a:spcPct val="80000"/>
              </a:lnSpc>
              <a:spcBef>
                <a:spcPct val="20000"/>
              </a:spcBef>
              <a:spcAft>
                <a:spcPts val="0"/>
              </a:spcAft>
              <a:buClr>
                <a:schemeClr val="accent2"/>
              </a:buClr>
              <a:buSzPct val="90000"/>
              <a:buFont typeface="Wingdings"/>
              <a:buChar char=""/>
            </a:pPr>
            <a:endParaRPr kumimoji="0" lang="nl-BE" sz="2000" b="0" i="0" u="none" strike="noStrike" kern="1200" cap="none" spc="0" normalizeH="0" baseline="0" noProof="0" dirty="0" smtClean="0">
              <a:ln>
                <a:noFill/>
              </a:ln>
              <a:solidFill>
                <a:schemeClr val="tx1"/>
              </a:solidFill>
              <a:effectLst/>
              <a:uLnTx/>
              <a:uFillTx/>
              <a:latin typeface="+mj-lt"/>
              <a:ea typeface="+mn-ea"/>
              <a:cs typeface="+mn-cs"/>
            </a:endParaRPr>
          </a:p>
          <a:p>
            <a:pPr marL="274320" indent="-274320" fontAlgn="auto">
              <a:lnSpc>
                <a:spcPct val="80000"/>
              </a:lnSpc>
              <a:spcBef>
                <a:spcPct val="20000"/>
              </a:spcBef>
              <a:spcAft>
                <a:spcPts val="0"/>
              </a:spcAft>
              <a:buClr>
                <a:schemeClr val="accent2"/>
              </a:buClr>
              <a:buSzPct val="90000"/>
              <a:buFont typeface="Wingdings"/>
              <a:buChar char=""/>
            </a:pPr>
            <a:r>
              <a:rPr lang="nl-BE" sz="2000" dirty="0" smtClean="0">
                <a:latin typeface="+mj-lt"/>
              </a:rPr>
              <a:t>“b</a:t>
            </a:r>
            <a:r>
              <a:rPr kumimoji="0" lang="nl-BE" sz="2000" b="0" i="0" u="none" strike="noStrike" kern="1200" cap="none" spc="0" normalizeH="0" baseline="0" noProof="0" dirty="0" smtClean="0">
                <a:ln>
                  <a:noFill/>
                </a:ln>
                <a:solidFill>
                  <a:schemeClr val="tx1"/>
                </a:solidFill>
                <a:effectLst/>
                <a:uLnTx/>
                <a:uFillTx/>
                <a:latin typeface="+mj-lt"/>
                <a:ea typeface="+mn-ea"/>
                <a:cs typeface="+mn-cs"/>
              </a:rPr>
              <a:t>ehoefte” is het gevolg van een proces van sociale</a:t>
            </a:r>
            <a:r>
              <a:rPr kumimoji="0" lang="nl-BE" sz="2000" b="0" i="0" u="none" strike="noStrike" kern="1200" cap="none" spc="0" normalizeH="0" noProof="0" dirty="0" smtClean="0">
                <a:ln>
                  <a:noFill/>
                </a:ln>
                <a:solidFill>
                  <a:schemeClr val="tx1"/>
                </a:solidFill>
                <a:effectLst/>
                <a:uLnTx/>
                <a:uFillTx/>
                <a:latin typeface="+mj-lt"/>
                <a:ea typeface="+mn-ea"/>
                <a:cs typeface="+mn-cs"/>
              </a:rPr>
              <a:t> constructie, waarbij bepaalde elementen (</a:t>
            </a:r>
            <a:r>
              <a:rPr kumimoji="0" lang="nl-BE" sz="2000" b="0" i="0" u="none" strike="noStrike" kern="1200" cap="none" spc="0" normalizeH="0" baseline="0" noProof="0" dirty="0" smtClean="0">
                <a:ln>
                  <a:noFill/>
                </a:ln>
                <a:solidFill>
                  <a:schemeClr val="tx1"/>
                </a:solidFill>
                <a:effectLst/>
                <a:uLnTx/>
                <a:uFillTx/>
                <a:latin typeface="+mj-lt"/>
                <a:ea typeface="+mn-ea"/>
                <a:cs typeface="+mn-cs"/>
              </a:rPr>
              <a:t>discrepanties tussen feitelijke en gewenste situaties) gedifinieerd worden als een behoefte. Om er vervolgens beleid en/of sociaal werk voor</a:t>
            </a:r>
            <a:r>
              <a:rPr kumimoji="0" lang="nl-BE" sz="2000" b="0" i="0" u="none" strike="noStrike" kern="1200" cap="none" spc="0" normalizeH="0" noProof="0" dirty="0" smtClean="0">
                <a:ln>
                  <a:noFill/>
                </a:ln>
                <a:solidFill>
                  <a:schemeClr val="tx1"/>
                </a:solidFill>
                <a:effectLst/>
                <a:uLnTx/>
                <a:uFillTx/>
                <a:latin typeface="+mj-lt"/>
                <a:ea typeface="+mn-ea"/>
                <a:cs typeface="+mn-cs"/>
              </a:rPr>
              <a:t> op te zetten.</a:t>
            </a:r>
            <a:endParaRPr kumimoji="0" lang="nl-BE" sz="2000" b="0" i="1" u="none" strike="noStrike" kern="1200" cap="none" spc="0" normalizeH="0" baseline="0" noProof="0" dirty="0" smtClean="0">
              <a:ln>
                <a:noFill/>
              </a:ln>
              <a:solidFill>
                <a:schemeClr val="tx1"/>
              </a:solidFill>
              <a:effectLst/>
              <a:uLnTx/>
              <a:uFillTx/>
              <a:latin typeface="+mj-lt"/>
              <a:ea typeface="+mn-ea"/>
              <a:cs typeface="+mn-cs"/>
            </a:endParaRPr>
          </a:p>
          <a:p>
            <a:pPr marL="274320" indent="-274320" fontAlgn="auto">
              <a:lnSpc>
                <a:spcPct val="80000"/>
              </a:lnSpc>
              <a:spcBef>
                <a:spcPct val="20000"/>
              </a:spcBef>
              <a:spcAft>
                <a:spcPts val="0"/>
              </a:spcAft>
              <a:buClr>
                <a:schemeClr val="accent2"/>
              </a:buClr>
              <a:buSzPct val="90000"/>
              <a:buFont typeface="Wingdings"/>
              <a:buChar char=""/>
            </a:pPr>
            <a:endParaRPr kumimoji="0" lang="nl-BE" sz="2000" b="0" i="0" u="none" strike="noStrike" kern="1200" cap="none" spc="0" normalizeH="0" baseline="0" noProof="0" dirty="0" smtClean="0">
              <a:ln>
                <a:noFill/>
              </a:ln>
              <a:solidFill>
                <a:schemeClr val="tx1"/>
              </a:solidFill>
              <a:effectLst/>
              <a:uLnTx/>
              <a:uFillTx/>
              <a:latin typeface="+mj-lt"/>
              <a:ea typeface="+mn-ea"/>
              <a:cs typeface="+mn-cs"/>
            </a:endParaRPr>
          </a:p>
          <a:p>
            <a:pPr marL="274320" indent="-274320" fontAlgn="auto">
              <a:lnSpc>
                <a:spcPct val="80000"/>
              </a:lnSpc>
              <a:spcBef>
                <a:spcPct val="20000"/>
              </a:spcBef>
              <a:spcAft>
                <a:spcPts val="0"/>
              </a:spcAft>
              <a:buClr>
                <a:schemeClr val="accent2"/>
              </a:buClr>
              <a:buSzPct val="90000"/>
              <a:buFont typeface="Wingdings"/>
              <a:buChar char=""/>
            </a:pPr>
            <a:r>
              <a:rPr lang="nl-BE" sz="2000" dirty="0" smtClean="0">
                <a:latin typeface="+mj-lt"/>
              </a:rPr>
              <a:t>“b</a:t>
            </a:r>
            <a:r>
              <a:rPr kumimoji="0" lang="nl-BE" sz="2000" b="0" i="0" u="none" strike="noStrike" kern="1200" cap="none" spc="0" normalizeH="0" baseline="0" noProof="0" dirty="0" smtClean="0">
                <a:ln>
                  <a:noFill/>
                </a:ln>
                <a:solidFill>
                  <a:schemeClr val="tx1"/>
                </a:solidFill>
                <a:effectLst/>
                <a:uLnTx/>
                <a:uFillTx/>
                <a:latin typeface="+mj-lt"/>
                <a:ea typeface="+mn-ea"/>
                <a:cs typeface="+mn-cs"/>
              </a:rPr>
              <a:t>ehoefte” wordt bepaald door zowel heteronome als autonome componenten en is situationeel</a:t>
            </a:r>
            <a:r>
              <a:rPr lang="nl-BE" sz="2000" dirty="0" smtClean="0">
                <a:latin typeface="+mj-lt"/>
              </a:rPr>
              <a:t>, contextueel en historisch beïnvloed.</a:t>
            </a:r>
            <a:endParaRPr kumimoji="0" lang="nl-BE" sz="2000" b="0" i="0" u="none" strike="noStrike" kern="1200" cap="none" spc="0" normalizeH="0" baseline="0" noProof="0" dirty="0" smtClean="0">
              <a:ln>
                <a:noFill/>
              </a:ln>
              <a:solidFill>
                <a:schemeClr val="tx1"/>
              </a:solidFill>
              <a:effectLst/>
              <a:uLnTx/>
              <a:uFillTx/>
              <a:latin typeface="+mj-lt"/>
              <a:ea typeface="+mn-ea"/>
              <a:cs typeface="+mn-cs"/>
            </a:endParaRPr>
          </a:p>
        </p:txBody>
      </p:sp>
    </p:spTree>
    <p:custDataLst>
      <p:tags r:id="rId1"/>
    </p:custData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atum 3"/>
          <p:cNvSpPr>
            <a:spLocks noGrp="1"/>
          </p:cNvSpPr>
          <p:nvPr>
            <p:ph type="dt" sz="half" idx="10"/>
          </p:nvPr>
        </p:nvSpPr>
        <p:spPr/>
        <p:txBody>
          <a:bodyPr/>
          <a:lstStyle/>
          <a:p>
            <a:r>
              <a:rPr lang="nl-BE" smtClean="0"/>
              <a:t>2010-2011</a:t>
            </a:r>
            <a:endParaRPr lang="en-GB"/>
          </a:p>
        </p:txBody>
      </p:sp>
      <p:sp>
        <p:nvSpPr>
          <p:cNvPr id="5" name="Tijdelijke aanduiding voor voettekst 4"/>
          <p:cNvSpPr>
            <a:spLocks noGrp="1"/>
          </p:cNvSpPr>
          <p:nvPr>
            <p:ph type="ftr" sz="quarter" idx="11"/>
          </p:nvPr>
        </p:nvSpPr>
        <p:spPr/>
        <p:txBody>
          <a:bodyPr/>
          <a:lstStyle/>
          <a:p>
            <a:r>
              <a:rPr lang="nl-NL" smtClean="0"/>
              <a:t>Auteur zelfstudiepakket: Joke Knockaert</a:t>
            </a:r>
            <a:endParaRPr lang="en-GB"/>
          </a:p>
        </p:txBody>
      </p:sp>
      <p:sp>
        <p:nvSpPr>
          <p:cNvPr id="6" name="Tijdelijke aanduiding voor dianummer 5"/>
          <p:cNvSpPr>
            <a:spLocks noGrp="1"/>
          </p:cNvSpPr>
          <p:nvPr>
            <p:ph type="sldNum" sz="quarter" idx="12"/>
          </p:nvPr>
        </p:nvSpPr>
        <p:spPr/>
        <p:txBody>
          <a:bodyPr/>
          <a:lstStyle/>
          <a:p>
            <a:fld id="{7B0EF367-6CCE-4DEE-9ABC-82D733B073D1}" type="slidenum">
              <a:rPr lang="en-GB" smtClean="0"/>
              <a:pPr/>
              <a:t>4</a:t>
            </a:fld>
            <a:endParaRPr lang="en-GB"/>
          </a:p>
        </p:txBody>
      </p:sp>
      <p:sp>
        <p:nvSpPr>
          <p:cNvPr id="7" name="Rectangle 3"/>
          <p:cNvSpPr txBox="1">
            <a:spLocks noChangeArrowheads="1"/>
          </p:cNvSpPr>
          <p:nvPr/>
        </p:nvSpPr>
        <p:spPr>
          <a:xfrm>
            <a:off x="571472" y="2143116"/>
            <a:ext cx="8001056" cy="4114800"/>
          </a:xfrm>
          <a:prstGeom prst="rect">
            <a:avLst/>
          </a:prstGeom>
        </p:spPr>
        <p:txBody>
          <a:bodyPr vert="horz">
            <a:normAutofit/>
          </a:bodyPr>
          <a:lstStyle/>
          <a:p>
            <a:pPr marL="274320" indent="-274320" fontAlgn="auto">
              <a:lnSpc>
                <a:spcPct val="90000"/>
              </a:lnSpc>
              <a:spcBef>
                <a:spcPct val="20000"/>
              </a:spcBef>
              <a:spcAft>
                <a:spcPts val="0"/>
              </a:spcAft>
              <a:buClr>
                <a:schemeClr val="accent3"/>
              </a:buClr>
              <a:buSzPct val="95000"/>
              <a:buFont typeface="Wingdings 2"/>
              <a:buChar char=""/>
            </a:pPr>
            <a:r>
              <a:rPr lang="nl-NL" sz="2400" dirty="0" smtClean="0">
                <a:latin typeface="+mj-lt"/>
              </a:rPr>
              <a:t>taxonomie van Bradshaw: </a:t>
            </a:r>
            <a:r>
              <a:rPr lang="nl-NL" sz="2400" b="1" dirty="0" smtClean="0">
                <a:solidFill>
                  <a:srgbClr val="0066FF"/>
                </a:solidFill>
                <a:latin typeface="+mj-lt"/>
              </a:rPr>
              <a:t>vier soorten behoeften</a:t>
            </a:r>
          </a:p>
          <a:p>
            <a:pPr marL="274320" marR="0" lvl="0" indent="-274320" algn="l" defTabSz="914400" rtl="0" eaLnBrk="1" fontAlgn="auto" latinLnBrk="0" hangingPunct="1">
              <a:lnSpc>
                <a:spcPct val="90000"/>
              </a:lnSpc>
              <a:spcBef>
                <a:spcPct val="20000"/>
              </a:spcBef>
              <a:spcAft>
                <a:spcPts val="0"/>
              </a:spcAft>
              <a:buClr>
                <a:schemeClr val="accent3"/>
              </a:buClr>
              <a:buSzPct val="95000"/>
              <a:buFont typeface="Wingdings 2"/>
              <a:buChar char=""/>
              <a:tabLst/>
              <a:defRPr/>
            </a:pPr>
            <a:r>
              <a:rPr kumimoji="0" lang="fr-BE" sz="2400" b="0" i="0" u="none" strike="noStrike" kern="1200" cap="none" spc="0" normalizeH="0" baseline="0" noProof="0" dirty="0" err="1" smtClean="0">
                <a:ln>
                  <a:noFill/>
                </a:ln>
                <a:solidFill>
                  <a:schemeClr val="tx1"/>
                </a:solidFill>
                <a:effectLst/>
                <a:uLnTx/>
                <a:uFillTx/>
                <a:latin typeface="+mj-lt"/>
                <a:ea typeface="+mn-ea"/>
                <a:cs typeface="+mn-cs"/>
              </a:rPr>
              <a:t>Basisvraag</a:t>
            </a:r>
            <a:r>
              <a:rPr kumimoji="0" lang="fr-BE" sz="2400" b="0" i="0" u="none" strike="noStrike" kern="1200" cap="none" spc="0" normalizeH="0" baseline="0" noProof="0" dirty="0" smtClean="0">
                <a:ln>
                  <a:noFill/>
                </a:ln>
                <a:solidFill>
                  <a:schemeClr val="tx1"/>
                </a:solidFill>
                <a:effectLst/>
                <a:uLnTx/>
                <a:uFillTx/>
                <a:latin typeface="+mj-lt"/>
                <a:ea typeface="+mn-ea"/>
                <a:cs typeface="+mn-cs"/>
              </a:rPr>
              <a:t> : </a:t>
            </a:r>
            <a:r>
              <a:rPr kumimoji="0" lang="fr-BE" sz="2400" b="0" i="0" u="none" strike="noStrike" kern="1200" cap="none" spc="0" normalizeH="0" baseline="0" noProof="0" dirty="0" err="1" smtClean="0">
                <a:ln>
                  <a:noFill/>
                </a:ln>
                <a:solidFill>
                  <a:schemeClr val="tx1"/>
                </a:solidFill>
                <a:effectLst/>
                <a:uLnTx/>
                <a:uFillTx/>
                <a:latin typeface="+mj-lt"/>
                <a:ea typeface="+mn-ea"/>
                <a:cs typeface="+mn-cs"/>
              </a:rPr>
              <a:t>wie</a:t>
            </a:r>
            <a:r>
              <a:rPr kumimoji="0" lang="fr-BE" sz="2400" b="0" i="0" u="none" strike="noStrike" kern="1200" cap="none" spc="0" normalizeH="0" baseline="0" noProof="0" dirty="0" smtClean="0">
                <a:ln>
                  <a:noFill/>
                </a:ln>
                <a:solidFill>
                  <a:schemeClr val="tx1"/>
                </a:solidFill>
                <a:effectLst/>
                <a:uLnTx/>
                <a:uFillTx/>
                <a:latin typeface="+mj-lt"/>
                <a:ea typeface="+mn-ea"/>
                <a:cs typeface="+mn-cs"/>
              </a:rPr>
              <a:t> </a:t>
            </a:r>
            <a:r>
              <a:rPr kumimoji="0" lang="fr-BE" sz="2400" b="0" i="0" u="none" strike="noStrike" kern="1200" cap="none" spc="0" normalizeH="0" baseline="0" noProof="0" dirty="0" err="1" smtClean="0">
                <a:ln>
                  <a:noFill/>
                </a:ln>
                <a:solidFill>
                  <a:schemeClr val="tx1"/>
                </a:solidFill>
                <a:effectLst/>
                <a:uLnTx/>
                <a:uFillTx/>
                <a:latin typeface="+mj-lt"/>
                <a:ea typeface="+mn-ea"/>
                <a:cs typeface="+mn-cs"/>
              </a:rPr>
              <a:t>t.a.v</a:t>
            </a:r>
            <a:r>
              <a:rPr kumimoji="0" lang="fr-BE" sz="2400" b="0" i="0" u="none" strike="noStrike" kern="1200" cap="none" spc="0" normalizeH="0" baseline="0" noProof="0" dirty="0" smtClean="0">
                <a:ln>
                  <a:noFill/>
                </a:ln>
                <a:solidFill>
                  <a:schemeClr val="tx1"/>
                </a:solidFill>
                <a:effectLst/>
                <a:uLnTx/>
                <a:uFillTx/>
                <a:latin typeface="+mj-lt"/>
                <a:ea typeface="+mn-ea"/>
                <a:cs typeface="+mn-cs"/>
              </a:rPr>
              <a:t>. </a:t>
            </a:r>
            <a:r>
              <a:rPr kumimoji="0" lang="fr-BE" sz="2400" b="0" i="0" u="none" strike="noStrike" kern="1200" cap="none" spc="0" normalizeH="0" baseline="0" noProof="0" dirty="0" err="1" smtClean="0">
                <a:ln>
                  <a:noFill/>
                </a:ln>
                <a:solidFill>
                  <a:schemeClr val="tx1"/>
                </a:solidFill>
                <a:effectLst/>
                <a:uLnTx/>
                <a:uFillTx/>
                <a:latin typeface="+mj-lt"/>
                <a:ea typeface="+mn-ea"/>
                <a:cs typeface="+mn-cs"/>
              </a:rPr>
              <a:t>wie</a:t>
            </a:r>
            <a:r>
              <a:rPr kumimoji="0" lang="fr-BE" sz="2400" b="0" i="0" u="none" strike="noStrike" kern="1200" cap="none" spc="0" normalizeH="0" baseline="0" noProof="0" dirty="0" smtClean="0">
                <a:ln>
                  <a:noFill/>
                </a:ln>
                <a:solidFill>
                  <a:schemeClr val="tx1"/>
                </a:solidFill>
                <a:effectLst/>
                <a:uLnTx/>
                <a:uFillTx/>
                <a:latin typeface="+mj-lt"/>
                <a:ea typeface="+mn-ea"/>
                <a:cs typeface="+mn-cs"/>
              </a:rPr>
              <a:t>, </a:t>
            </a:r>
            <a:r>
              <a:rPr kumimoji="0" lang="fr-BE" sz="2400" b="0" i="0" u="none" strike="noStrike" kern="1200" cap="none" spc="0" normalizeH="0" baseline="0" noProof="0" dirty="0" err="1" smtClean="0">
                <a:ln>
                  <a:noFill/>
                </a:ln>
                <a:solidFill>
                  <a:schemeClr val="tx1"/>
                </a:solidFill>
                <a:effectLst/>
                <a:uLnTx/>
                <a:uFillTx/>
                <a:latin typeface="+mj-lt"/>
                <a:ea typeface="+mn-ea"/>
                <a:cs typeface="+mn-cs"/>
              </a:rPr>
              <a:t>wanneer</a:t>
            </a:r>
            <a:r>
              <a:rPr kumimoji="0" lang="fr-BE" sz="2400" b="0" i="0" u="none" strike="noStrike" kern="1200" cap="none" spc="0" normalizeH="0" baseline="0" noProof="0" dirty="0" smtClean="0">
                <a:ln>
                  <a:noFill/>
                </a:ln>
                <a:solidFill>
                  <a:schemeClr val="tx1"/>
                </a:solidFill>
                <a:effectLst/>
                <a:uLnTx/>
                <a:uFillTx/>
                <a:latin typeface="+mj-lt"/>
                <a:ea typeface="+mn-ea"/>
                <a:cs typeface="+mn-cs"/>
              </a:rPr>
              <a:t>, op </a:t>
            </a:r>
            <a:r>
              <a:rPr kumimoji="0" lang="fr-BE" sz="2400" b="0" i="0" u="none" strike="noStrike" kern="1200" cap="none" spc="0" normalizeH="0" baseline="0" noProof="0" dirty="0" err="1" smtClean="0">
                <a:ln>
                  <a:noFill/>
                </a:ln>
                <a:solidFill>
                  <a:schemeClr val="tx1"/>
                </a:solidFill>
                <a:effectLst/>
                <a:uLnTx/>
                <a:uFillTx/>
                <a:latin typeface="+mj-lt"/>
                <a:ea typeface="+mn-ea"/>
                <a:cs typeface="+mn-cs"/>
              </a:rPr>
              <a:t>welke</a:t>
            </a:r>
            <a:r>
              <a:rPr kumimoji="0" lang="fr-BE" sz="2400" b="0" i="0" u="none" strike="noStrike" kern="1200" cap="none" spc="0" normalizeH="0" baseline="0" noProof="0" dirty="0" smtClean="0">
                <a:ln>
                  <a:noFill/>
                </a:ln>
                <a:solidFill>
                  <a:schemeClr val="tx1"/>
                </a:solidFill>
                <a:effectLst/>
                <a:uLnTx/>
                <a:uFillTx/>
                <a:latin typeface="+mj-lt"/>
                <a:ea typeface="+mn-ea"/>
                <a:cs typeface="+mn-cs"/>
              </a:rPr>
              <a:t> </a:t>
            </a:r>
            <a:r>
              <a:rPr kumimoji="0" lang="fr-BE" sz="2400" b="0" i="0" u="none" strike="noStrike" kern="1200" cap="none" spc="0" normalizeH="0" baseline="0" noProof="0" dirty="0" err="1" smtClean="0">
                <a:ln>
                  <a:noFill/>
                </a:ln>
                <a:solidFill>
                  <a:schemeClr val="tx1"/>
                </a:solidFill>
                <a:effectLst/>
                <a:uLnTx/>
                <a:uFillTx/>
                <a:latin typeface="+mj-lt"/>
                <a:ea typeface="+mn-ea"/>
                <a:cs typeface="+mn-cs"/>
              </a:rPr>
              <a:t>wijze</a:t>
            </a:r>
            <a:r>
              <a:rPr kumimoji="0" lang="fr-BE" sz="2400" b="0" i="0" u="none" strike="noStrike" kern="1200" cap="none" spc="0" normalizeH="0" baseline="0" noProof="0" dirty="0" smtClean="0">
                <a:ln>
                  <a:noFill/>
                </a:ln>
                <a:solidFill>
                  <a:schemeClr val="tx1"/>
                </a:solidFill>
                <a:effectLst/>
                <a:uLnTx/>
                <a:uFillTx/>
                <a:latin typeface="+mj-lt"/>
                <a:ea typeface="+mn-ea"/>
                <a:cs typeface="+mn-cs"/>
              </a:rPr>
              <a:t> en op </a:t>
            </a:r>
            <a:r>
              <a:rPr kumimoji="0" lang="fr-BE" sz="2400" b="0" i="0" u="none" strike="noStrike" kern="1200" cap="none" spc="0" normalizeH="0" baseline="0" noProof="0" dirty="0" err="1" smtClean="0">
                <a:ln>
                  <a:noFill/>
                </a:ln>
                <a:solidFill>
                  <a:schemeClr val="tx1"/>
                </a:solidFill>
                <a:effectLst/>
                <a:uLnTx/>
                <a:uFillTx/>
                <a:latin typeface="+mj-lt"/>
                <a:ea typeface="+mn-ea"/>
                <a:cs typeface="+mn-cs"/>
              </a:rPr>
              <a:t>welke</a:t>
            </a:r>
            <a:r>
              <a:rPr kumimoji="0" lang="fr-BE" sz="2400" b="0" i="0" u="none" strike="noStrike" kern="1200" cap="none" spc="0" normalizeH="0" baseline="0" noProof="0" dirty="0" smtClean="0">
                <a:ln>
                  <a:noFill/>
                </a:ln>
                <a:solidFill>
                  <a:schemeClr val="tx1"/>
                </a:solidFill>
                <a:effectLst/>
                <a:uLnTx/>
                <a:uFillTx/>
                <a:latin typeface="+mj-lt"/>
                <a:ea typeface="+mn-ea"/>
                <a:cs typeface="+mn-cs"/>
              </a:rPr>
              <a:t> </a:t>
            </a:r>
            <a:r>
              <a:rPr kumimoji="0" lang="fr-BE" sz="2400" b="0" i="0" u="none" strike="noStrike" kern="1200" cap="none" spc="0" normalizeH="0" baseline="0" noProof="0" dirty="0" err="1" smtClean="0">
                <a:ln>
                  <a:noFill/>
                </a:ln>
                <a:solidFill>
                  <a:schemeClr val="tx1"/>
                </a:solidFill>
                <a:effectLst/>
                <a:uLnTx/>
                <a:uFillTx/>
                <a:latin typeface="+mj-lt"/>
                <a:ea typeface="+mn-ea"/>
                <a:cs typeface="+mn-cs"/>
              </a:rPr>
              <a:t>gronden</a:t>
            </a:r>
            <a:r>
              <a:rPr kumimoji="0" lang="fr-BE" sz="2400" b="0" i="0" u="none" strike="noStrike" kern="1200" cap="none" spc="0" normalizeH="0" baseline="0" noProof="0" dirty="0" smtClean="0">
                <a:ln>
                  <a:noFill/>
                </a:ln>
                <a:solidFill>
                  <a:schemeClr val="tx1"/>
                </a:solidFill>
                <a:effectLst/>
                <a:uLnTx/>
                <a:uFillTx/>
                <a:latin typeface="+mj-lt"/>
                <a:ea typeface="+mn-ea"/>
                <a:cs typeface="+mn-cs"/>
              </a:rPr>
              <a:t> ‘</a:t>
            </a:r>
            <a:r>
              <a:rPr kumimoji="0" lang="fr-BE" sz="2400" b="0" i="0" u="none" strike="noStrike" kern="1200" cap="none" spc="0" normalizeH="0" baseline="0" noProof="0" dirty="0" err="1" smtClean="0">
                <a:ln>
                  <a:noFill/>
                </a:ln>
                <a:solidFill>
                  <a:schemeClr val="tx1"/>
                </a:solidFill>
                <a:effectLst/>
                <a:uLnTx/>
                <a:uFillTx/>
                <a:latin typeface="+mj-lt"/>
                <a:ea typeface="+mn-ea"/>
                <a:cs typeface="+mn-cs"/>
              </a:rPr>
              <a:t>behoeften</a:t>
            </a:r>
            <a:r>
              <a:rPr kumimoji="0" lang="fr-BE" sz="2400" b="0" i="0" u="none" strike="noStrike" kern="1200" cap="none" spc="0" normalizeH="0" baseline="0" noProof="0" dirty="0" smtClean="0">
                <a:ln>
                  <a:noFill/>
                </a:ln>
                <a:solidFill>
                  <a:schemeClr val="tx1"/>
                </a:solidFill>
                <a:effectLst/>
                <a:uLnTx/>
                <a:uFillTx/>
                <a:latin typeface="+mj-lt"/>
                <a:ea typeface="+mn-ea"/>
                <a:cs typeface="+mn-cs"/>
              </a:rPr>
              <a:t>’ </a:t>
            </a:r>
            <a:r>
              <a:rPr kumimoji="0" lang="fr-BE" sz="2400" b="0" i="0" u="none" strike="noStrike" kern="1200" cap="none" spc="0" normalizeH="0" baseline="0" noProof="0" dirty="0" err="1" smtClean="0">
                <a:ln>
                  <a:noFill/>
                </a:ln>
                <a:solidFill>
                  <a:schemeClr val="tx1"/>
                </a:solidFill>
                <a:effectLst/>
                <a:uLnTx/>
                <a:uFillTx/>
                <a:latin typeface="+mj-lt"/>
                <a:ea typeface="+mn-ea"/>
                <a:cs typeface="+mn-cs"/>
              </a:rPr>
              <a:t>formuleert</a:t>
            </a:r>
            <a:endParaRPr kumimoji="0" lang="fr-BE" sz="2400" b="0" i="0" u="none" strike="noStrike" kern="1200" cap="none" spc="0" normalizeH="0" baseline="0" noProof="0" dirty="0" smtClean="0">
              <a:ln>
                <a:noFill/>
              </a:ln>
              <a:solidFill>
                <a:schemeClr val="tx1"/>
              </a:solidFill>
              <a:effectLst/>
              <a:uLnTx/>
              <a:uFillTx/>
              <a:latin typeface="+mj-lt"/>
              <a:ea typeface="+mn-ea"/>
              <a:cs typeface="+mn-cs"/>
            </a:endParaRPr>
          </a:p>
          <a:p>
            <a:pPr marL="274320" marR="0" lvl="0" indent="-274320" algn="l" defTabSz="914400" rtl="0" eaLnBrk="1" fontAlgn="auto" latinLnBrk="0" hangingPunct="1">
              <a:lnSpc>
                <a:spcPct val="90000"/>
              </a:lnSpc>
              <a:spcBef>
                <a:spcPct val="20000"/>
              </a:spcBef>
              <a:spcAft>
                <a:spcPts val="0"/>
              </a:spcAft>
              <a:buClr>
                <a:schemeClr val="accent3"/>
              </a:buClr>
              <a:buSzPct val="95000"/>
              <a:buFont typeface="Wingdings 3" pitchFamily="18" charset="2"/>
              <a:buChar char="Ú"/>
              <a:tabLst/>
              <a:defRPr/>
            </a:pPr>
            <a:r>
              <a:rPr kumimoji="0" lang="fr-BE" sz="2400" b="0" i="0" u="none" strike="noStrike" kern="1200" cap="none" spc="0" normalizeH="0" baseline="0" noProof="0" dirty="0" err="1" smtClean="0">
                <a:ln>
                  <a:noFill/>
                </a:ln>
                <a:solidFill>
                  <a:schemeClr val="tx1"/>
                </a:solidFill>
                <a:effectLst/>
                <a:uLnTx/>
                <a:uFillTx/>
                <a:latin typeface="+mj-lt"/>
                <a:ea typeface="+mn-ea"/>
                <a:cs typeface="+mn-cs"/>
                <a:sym typeface="Wingdings 3" pitchFamily="18" charset="2"/>
              </a:rPr>
              <a:t>Onderscheid</a:t>
            </a:r>
            <a:r>
              <a:rPr kumimoji="0" lang="fr-BE" sz="2400" b="0" i="0" u="none" strike="noStrike" kern="1200" cap="none" spc="0" normalizeH="0" baseline="0" noProof="0" dirty="0" smtClean="0">
                <a:ln>
                  <a:noFill/>
                </a:ln>
                <a:solidFill>
                  <a:schemeClr val="tx1"/>
                </a:solidFill>
                <a:effectLst/>
                <a:uLnTx/>
                <a:uFillTx/>
                <a:latin typeface="+mj-lt"/>
                <a:ea typeface="+mn-ea"/>
                <a:cs typeface="+mn-cs"/>
                <a:sym typeface="Wingdings 3" pitchFamily="18" charset="2"/>
              </a:rPr>
              <a:t> </a:t>
            </a:r>
          </a:p>
          <a:p>
            <a:pPr marL="640080" marR="0" lvl="1" indent="-246888" algn="l" defTabSz="914400" rtl="0" eaLnBrk="1" fontAlgn="auto" latinLnBrk="0" hangingPunct="1">
              <a:lnSpc>
                <a:spcPct val="90000"/>
              </a:lnSpc>
              <a:spcBef>
                <a:spcPct val="20000"/>
              </a:spcBef>
              <a:spcAft>
                <a:spcPts val="0"/>
              </a:spcAft>
              <a:buClr>
                <a:schemeClr val="accent1"/>
              </a:buClr>
              <a:buSzPct val="85000"/>
              <a:buFont typeface="Wingdings 3" pitchFamily="18" charset="2"/>
              <a:buChar char="Ú"/>
              <a:tabLst/>
              <a:defRPr/>
            </a:pPr>
            <a:r>
              <a:rPr kumimoji="0" lang="fr-BE" sz="2400" b="0" i="0" u="none" strike="noStrike" kern="1200" cap="none" spc="0" normalizeH="0" baseline="0" noProof="0" dirty="0" err="1" smtClean="0">
                <a:ln>
                  <a:noFill/>
                </a:ln>
                <a:solidFill>
                  <a:schemeClr val="tx1"/>
                </a:solidFill>
                <a:effectLst/>
                <a:uLnTx/>
                <a:uFillTx/>
                <a:latin typeface="+mj-lt"/>
                <a:ea typeface="+mn-ea"/>
                <a:cs typeface="+mn-cs"/>
              </a:rPr>
              <a:t>Normatieve</a:t>
            </a:r>
            <a:r>
              <a:rPr kumimoji="0" lang="fr-BE" sz="2400" b="0" i="0" u="none" strike="noStrike" kern="1200" cap="none" spc="0" normalizeH="0" baseline="0" noProof="0" dirty="0" smtClean="0">
                <a:ln>
                  <a:noFill/>
                </a:ln>
                <a:solidFill>
                  <a:schemeClr val="tx1"/>
                </a:solidFill>
                <a:effectLst/>
                <a:uLnTx/>
                <a:uFillTx/>
                <a:latin typeface="+mj-lt"/>
                <a:ea typeface="+mn-ea"/>
                <a:cs typeface="+mn-cs"/>
              </a:rPr>
              <a:t>, of </a:t>
            </a:r>
            <a:r>
              <a:rPr kumimoji="0" lang="fr-BE" sz="2400" b="0" i="0" u="none" strike="noStrike" kern="1200" cap="none" spc="0" normalizeH="0" baseline="0" noProof="0" dirty="0" err="1" smtClean="0">
                <a:ln>
                  <a:noFill/>
                </a:ln>
                <a:solidFill>
                  <a:schemeClr val="tx1"/>
                </a:solidFill>
                <a:effectLst/>
                <a:uLnTx/>
                <a:uFillTx/>
                <a:latin typeface="+mj-lt"/>
                <a:ea typeface="+mn-ea"/>
                <a:cs typeface="+mn-cs"/>
              </a:rPr>
              <a:t>prescriptieve</a:t>
            </a:r>
            <a:r>
              <a:rPr kumimoji="0" lang="fr-BE" sz="2400" b="0" i="0" u="none" strike="noStrike" kern="1200" cap="none" spc="0" normalizeH="0" baseline="0" noProof="0" dirty="0" smtClean="0">
                <a:ln>
                  <a:noFill/>
                </a:ln>
                <a:solidFill>
                  <a:schemeClr val="tx1"/>
                </a:solidFill>
                <a:effectLst/>
                <a:uLnTx/>
                <a:uFillTx/>
                <a:latin typeface="+mj-lt"/>
                <a:ea typeface="+mn-ea"/>
                <a:cs typeface="+mn-cs"/>
              </a:rPr>
              <a:t> </a:t>
            </a:r>
            <a:r>
              <a:rPr kumimoji="0" lang="fr-BE" sz="2400" b="0" i="0" u="none" strike="noStrike" kern="1200" cap="none" spc="0" normalizeH="0" baseline="0" noProof="0" dirty="0" err="1" smtClean="0">
                <a:ln>
                  <a:noFill/>
                </a:ln>
                <a:solidFill>
                  <a:schemeClr val="tx1"/>
                </a:solidFill>
                <a:effectLst/>
                <a:uLnTx/>
                <a:uFillTx/>
                <a:latin typeface="+mj-lt"/>
                <a:ea typeface="+mn-ea"/>
                <a:cs typeface="+mn-cs"/>
              </a:rPr>
              <a:t>behoeften</a:t>
            </a:r>
            <a:r>
              <a:rPr kumimoji="0" lang="fr-BE" sz="2400" b="0" i="0" u="none" strike="noStrike" kern="1200" cap="none" spc="0" normalizeH="0" baseline="0" noProof="0" dirty="0" smtClean="0">
                <a:ln>
                  <a:noFill/>
                </a:ln>
                <a:solidFill>
                  <a:schemeClr val="tx1"/>
                </a:solidFill>
                <a:effectLst/>
                <a:uLnTx/>
                <a:uFillTx/>
                <a:latin typeface="+mj-lt"/>
                <a:ea typeface="+mn-ea"/>
                <a:cs typeface="+mn-cs"/>
              </a:rPr>
              <a:t> (normative </a:t>
            </a:r>
            <a:r>
              <a:rPr kumimoji="0" lang="fr-BE" sz="2400" b="0" i="0" u="none" strike="noStrike" kern="1200" cap="none" spc="0" normalizeH="0" baseline="0" noProof="0" dirty="0" err="1" smtClean="0">
                <a:ln>
                  <a:noFill/>
                </a:ln>
                <a:solidFill>
                  <a:schemeClr val="tx1"/>
                </a:solidFill>
                <a:effectLst/>
                <a:uLnTx/>
                <a:uFillTx/>
                <a:latin typeface="+mj-lt"/>
                <a:ea typeface="+mn-ea"/>
                <a:cs typeface="+mn-cs"/>
              </a:rPr>
              <a:t>need</a:t>
            </a:r>
            <a:r>
              <a:rPr kumimoji="0" lang="fr-BE" sz="2400" b="0" i="0" u="none" strike="noStrike" kern="1200" cap="none" spc="0" normalizeH="0" baseline="0" noProof="0" dirty="0" smtClean="0">
                <a:ln>
                  <a:noFill/>
                </a:ln>
                <a:solidFill>
                  <a:schemeClr val="tx1"/>
                </a:solidFill>
                <a:effectLst/>
                <a:uLnTx/>
                <a:uFillTx/>
                <a:latin typeface="+mj-lt"/>
                <a:ea typeface="+mn-ea"/>
                <a:cs typeface="+mn-cs"/>
              </a:rPr>
              <a:t>)</a:t>
            </a:r>
          </a:p>
          <a:p>
            <a:pPr marL="640080" marR="0" lvl="1" indent="-246888" algn="l" defTabSz="914400" rtl="0" eaLnBrk="1" fontAlgn="auto" latinLnBrk="0" hangingPunct="1">
              <a:lnSpc>
                <a:spcPct val="90000"/>
              </a:lnSpc>
              <a:spcBef>
                <a:spcPct val="20000"/>
              </a:spcBef>
              <a:spcAft>
                <a:spcPts val="0"/>
              </a:spcAft>
              <a:buClr>
                <a:schemeClr val="accent1"/>
              </a:buClr>
              <a:buSzPct val="85000"/>
              <a:buFont typeface="Wingdings 3" pitchFamily="18" charset="2"/>
              <a:buChar char="Ú"/>
              <a:tabLst/>
              <a:defRPr/>
            </a:pPr>
            <a:r>
              <a:rPr kumimoji="0" lang="fr-BE" sz="2400" b="0" i="0" u="none" strike="noStrike" kern="1200" cap="none" spc="0" normalizeH="0" baseline="0" noProof="0" dirty="0" err="1" smtClean="0">
                <a:ln>
                  <a:noFill/>
                </a:ln>
                <a:solidFill>
                  <a:schemeClr val="tx1"/>
                </a:solidFill>
                <a:effectLst/>
                <a:uLnTx/>
                <a:uFillTx/>
                <a:latin typeface="+mj-lt"/>
                <a:ea typeface="+mn-ea"/>
                <a:cs typeface="+mn-cs"/>
              </a:rPr>
              <a:t>Uitgesproken</a:t>
            </a:r>
            <a:r>
              <a:rPr kumimoji="0" lang="fr-BE" sz="2400" b="0" i="0" u="none" strike="noStrike" kern="1200" cap="none" spc="0" normalizeH="0" baseline="0" noProof="0" dirty="0" smtClean="0">
                <a:ln>
                  <a:noFill/>
                </a:ln>
                <a:solidFill>
                  <a:schemeClr val="tx1"/>
                </a:solidFill>
                <a:effectLst/>
                <a:uLnTx/>
                <a:uFillTx/>
                <a:latin typeface="+mj-lt"/>
                <a:ea typeface="+mn-ea"/>
                <a:cs typeface="+mn-cs"/>
              </a:rPr>
              <a:t> of </a:t>
            </a:r>
            <a:r>
              <a:rPr kumimoji="0" lang="fr-BE" sz="2400" b="0" i="0" u="none" strike="noStrike" kern="1200" cap="none" spc="0" normalizeH="0" baseline="0" noProof="0" dirty="0" err="1" smtClean="0">
                <a:ln>
                  <a:noFill/>
                </a:ln>
                <a:solidFill>
                  <a:schemeClr val="tx1"/>
                </a:solidFill>
                <a:effectLst/>
                <a:uLnTx/>
                <a:uFillTx/>
                <a:latin typeface="+mj-lt"/>
                <a:ea typeface="+mn-ea"/>
                <a:cs typeface="+mn-cs"/>
              </a:rPr>
              <a:t>uitgedrukte</a:t>
            </a:r>
            <a:r>
              <a:rPr kumimoji="0" lang="fr-BE" sz="2400" b="0" i="0" u="none" strike="noStrike" kern="1200" cap="none" spc="0" normalizeH="0" baseline="0" noProof="0" dirty="0" smtClean="0">
                <a:ln>
                  <a:noFill/>
                </a:ln>
                <a:solidFill>
                  <a:schemeClr val="tx1"/>
                </a:solidFill>
                <a:effectLst/>
                <a:uLnTx/>
                <a:uFillTx/>
                <a:latin typeface="+mj-lt"/>
                <a:ea typeface="+mn-ea"/>
                <a:cs typeface="+mn-cs"/>
              </a:rPr>
              <a:t> </a:t>
            </a:r>
            <a:r>
              <a:rPr kumimoji="0" lang="fr-BE" sz="2400" b="0" i="0" u="none" strike="noStrike" kern="1200" cap="none" spc="0" normalizeH="0" baseline="0" noProof="0" dirty="0" err="1" smtClean="0">
                <a:ln>
                  <a:noFill/>
                </a:ln>
                <a:solidFill>
                  <a:schemeClr val="tx1"/>
                </a:solidFill>
                <a:effectLst/>
                <a:uLnTx/>
                <a:uFillTx/>
                <a:latin typeface="+mj-lt"/>
                <a:ea typeface="+mn-ea"/>
                <a:cs typeface="+mn-cs"/>
              </a:rPr>
              <a:t>behoeften</a:t>
            </a:r>
            <a:r>
              <a:rPr kumimoji="0" lang="fr-BE" sz="2400" b="0" i="0" u="none" strike="noStrike" kern="1200" cap="none" spc="0" normalizeH="0" baseline="0" noProof="0" dirty="0" smtClean="0">
                <a:ln>
                  <a:noFill/>
                </a:ln>
                <a:solidFill>
                  <a:schemeClr val="tx1"/>
                </a:solidFill>
                <a:effectLst/>
                <a:uLnTx/>
                <a:uFillTx/>
                <a:latin typeface="+mj-lt"/>
                <a:ea typeface="+mn-ea"/>
                <a:cs typeface="+mn-cs"/>
              </a:rPr>
              <a:t> (</a:t>
            </a:r>
            <a:r>
              <a:rPr kumimoji="0" lang="fr-BE" sz="2400" b="0" i="0" u="none" strike="noStrike" kern="1200" cap="none" spc="0" normalizeH="0" baseline="0" noProof="0" dirty="0" err="1" smtClean="0">
                <a:ln>
                  <a:noFill/>
                </a:ln>
                <a:solidFill>
                  <a:schemeClr val="tx1"/>
                </a:solidFill>
                <a:effectLst/>
                <a:uLnTx/>
                <a:uFillTx/>
                <a:latin typeface="+mj-lt"/>
                <a:ea typeface="+mn-ea"/>
                <a:cs typeface="+mn-cs"/>
              </a:rPr>
              <a:t>expressed</a:t>
            </a:r>
            <a:r>
              <a:rPr kumimoji="0" lang="fr-BE" sz="2400" b="0" i="0" u="none" strike="noStrike" kern="1200" cap="none" spc="0" normalizeH="0" baseline="0" noProof="0" dirty="0" smtClean="0">
                <a:ln>
                  <a:noFill/>
                </a:ln>
                <a:solidFill>
                  <a:schemeClr val="tx1"/>
                </a:solidFill>
                <a:effectLst/>
                <a:uLnTx/>
                <a:uFillTx/>
                <a:latin typeface="+mj-lt"/>
                <a:ea typeface="+mn-ea"/>
                <a:cs typeface="+mn-cs"/>
              </a:rPr>
              <a:t> </a:t>
            </a:r>
            <a:r>
              <a:rPr kumimoji="0" lang="fr-BE" sz="2400" b="0" i="0" u="none" strike="noStrike" kern="1200" cap="none" spc="0" normalizeH="0" baseline="0" noProof="0" dirty="0" err="1" smtClean="0">
                <a:ln>
                  <a:noFill/>
                </a:ln>
                <a:solidFill>
                  <a:schemeClr val="tx1"/>
                </a:solidFill>
                <a:effectLst/>
                <a:uLnTx/>
                <a:uFillTx/>
                <a:latin typeface="+mj-lt"/>
                <a:ea typeface="+mn-ea"/>
                <a:cs typeface="+mn-cs"/>
              </a:rPr>
              <a:t>need</a:t>
            </a:r>
            <a:r>
              <a:rPr kumimoji="0" lang="fr-BE" sz="2400" b="0" i="0" u="none" strike="noStrike" kern="1200" cap="none" spc="0" normalizeH="0" baseline="0" noProof="0" dirty="0" smtClean="0">
                <a:ln>
                  <a:noFill/>
                </a:ln>
                <a:solidFill>
                  <a:schemeClr val="tx1"/>
                </a:solidFill>
                <a:effectLst/>
                <a:uLnTx/>
                <a:uFillTx/>
                <a:latin typeface="+mj-lt"/>
                <a:ea typeface="+mn-ea"/>
                <a:cs typeface="+mn-cs"/>
              </a:rPr>
              <a:t>) </a:t>
            </a:r>
          </a:p>
          <a:p>
            <a:pPr marL="640080" marR="0" lvl="1" indent="-246888" algn="l" defTabSz="914400" rtl="0" eaLnBrk="1" fontAlgn="auto" latinLnBrk="0" hangingPunct="1">
              <a:lnSpc>
                <a:spcPct val="90000"/>
              </a:lnSpc>
              <a:spcBef>
                <a:spcPct val="20000"/>
              </a:spcBef>
              <a:spcAft>
                <a:spcPts val="0"/>
              </a:spcAft>
              <a:buClr>
                <a:schemeClr val="accent1"/>
              </a:buClr>
              <a:buSzPct val="85000"/>
              <a:buFont typeface="Wingdings 3" pitchFamily="18" charset="2"/>
              <a:buChar char="Ú"/>
              <a:tabLst/>
              <a:defRPr/>
            </a:pPr>
            <a:r>
              <a:rPr kumimoji="0" lang="fr-BE" sz="2400" b="0" i="0" u="none" strike="noStrike" kern="1200" cap="none" spc="0" normalizeH="0" baseline="0" noProof="0" dirty="0" err="1" smtClean="0">
                <a:ln>
                  <a:noFill/>
                </a:ln>
                <a:solidFill>
                  <a:schemeClr val="tx1"/>
                </a:solidFill>
                <a:effectLst/>
                <a:uLnTx/>
                <a:uFillTx/>
                <a:latin typeface="+mj-lt"/>
                <a:ea typeface="+mn-ea"/>
                <a:cs typeface="+mn-cs"/>
              </a:rPr>
              <a:t>Ervaren</a:t>
            </a:r>
            <a:r>
              <a:rPr kumimoji="0" lang="fr-BE" sz="2400" b="0" i="0" u="none" strike="noStrike" kern="1200" cap="none" spc="0" normalizeH="0" baseline="0" noProof="0" dirty="0" smtClean="0">
                <a:ln>
                  <a:noFill/>
                </a:ln>
                <a:solidFill>
                  <a:schemeClr val="tx1"/>
                </a:solidFill>
                <a:effectLst/>
                <a:uLnTx/>
                <a:uFillTx/>
                <a:latin typeface="+mj-lt"/>
                <a:ea typeface="+mn-ea"/>
                <a:cs typeface="+mn-cs"/>
              </a:rPr>
              <a:t>, of </a:t>
            </a:r>
            <a:r>
              <a:rPr kumimoji="0" lang="fr-BE" sz="2400" b="0" i="0" u="none" strike="noStrike" kern="1200" cap="none" spc="0" normalizeH="0" baseline="0" noProof="0" dirty="0" err="1" smtClean="0">
                <a:ln>
                  <a:noFill/>
                </a:ln>
                <a:solidFill>
                  <a:schemeClr val="tx1"/>
                </a:solidFill>
                <a:effectLst/>
                <a:uLnTx/>
                <a:uFillTx/>
                <a:latin typeface="+mj-lt"/>
                <a:ea typeface="+mn-ea"/>
                <a:cs typeface="+mn-cs"/>
              </a:rPr>
              <a:t>subjectieve</a:t>
            </a:r>
            <a:r>
              <a:rPr kumimoji="0" lang="fr-BE" sz="2400" b="0" i="0" u="none" strike="noStrike" kern="1200" cap="none" spc="0" normalizeH="0" baseline="0" noProof="0" dirty="0" smtClean="0">
                <a:ln>
                  <a:noFill/>
                </a:ln>
                <a:solidFill>
                  <a:schemeClr val="tx1"/>
                </a:solidFill>
                <a:effectLst/>
                <a:uLnTx/>
                <a:uFillTx/>
                <a:latin typeface="+mj-lt"/>
                <a:ea typeface="+mn-ea"/>
                <a:cs typeface="+mn-cs"/>
              </a:rPr>
              <a:t> </a:t>
            </a:r>
            <a:r>
              <a:rPr kumimoji="0" lang="fr-BE" sz="2400" b="0" i="0" u="none" strike="noStrike" kern="1200" cap="none" spc="0" normalizeH="0" baseline="0" noProof="0" dirty="0" err="1" smtClean="0">
                <a:ln>
                  <a:noFill/>
                </a:ln>
                <a:solidFill>
                  <a:schemeClr val="tx1"/>
                </a:solidFill>
                <a:effectLst/>
                <a:uLnTx/>
                <a:uFillTx/>
                <a:latin typeface="+mj-lt"/>
                <a:ea typeface="+mn-ea"/>
                <a:cs typeface="+mn-cs"/>
              </a:rPr>
              <a:t>behoeften</a:t>
            </a:r>
            <a:r>
              <a:rPr kumimoji="0" lang="fr-BE" sz="2400" b="0" i="0" u="none" strike="noStrike" kern="1200" cap="none" spc="0" normalizeH="0" baseline="0" noProof="0" dirty="0" smtClean="0">
                <a:ln>
                  <a:noFill/>
                </a:ln>
                <a:solidFill>
                  <a:schemeClr val="tx1"/>
                </a:solidFill>
                <a:effectLst/>
                <a:uLnTx/>
                <a:uFillTx/>
                <a:latin typeface="+mj-lt"/>
                <a:ea typeface="+mn-ea"/>
                <a:cs typeface="+mn-cs"/>
              </a:rPr>
              <a:t> (</a:t>
            </a:r>
            <a:r>
              <a:rPr kumimoji="0" lang="fr-BE" sz="2400" b="0" i="0" u="none" strike="noStrike" kern="1200" cap="none" spc="0" normalizeH="0" baseline="0" noProof="0" dirty="0" err="1" smtClean="0">
                <a:ln>
                  <a:noFill/>
                </a:ln>
                <a:solidFill>
                  <a:schemeClr val="tx1"/>
                </a:solidFill>
                <a:effectLst/>
                <a:uLnTx/>
                <a:uFillTx/>
                <a:latin typeface="+mj-lt"/>
                <a:ea typeface="+mn-ea"/>
                <a:cs typeface="+mn-cs"/>
              </a:rPr>
              <a:t>felt</a:t>
            </a:r>
            <a:r>
              <a:rPr kumimoji="0" lang="fr-BE" sz="2400" b="0" i="0" u="none" strike="noStrike" kern="1200" cap="none" spc="0" normalizeH="0" baseline="0" noProof="0" dirty="0" smtClean="0">
                <a:ln>
                  <a:noFill/>
                </a:ln>
                <a:solidFill>
                  <a:schemeClr val="tx1"/>
                </a:solidFill>
                <a:effectLst/>
                <a:uLnTx/>
                <a:uFillTx/>
                <a:latin typeface="+mj-lt"/>
                <a:ea typeface="+mn-ea"/>
                <a:cs typeface="+mn-cs"/>
              </a:rPr>
              <a:t> </a:t>
            </a:r>
            <a:r>
              <a:rPr kumimoji="0" lang="fr-BE" sz="2400" b="0" i="0" u="none" strike="noStrike" kern="1200" cap="none" spc="0" normalizeH="0" baseline="0" noProof="0" dirty="0" err="1" smtClean="0">
                <a:ln>
                  <a:noFill/>
                </a:ln>
                <a:solidFill>
                  <a:schemeClr val="tx1"/>
                </a:solidFill>
                <a:effectLst/>
                <a:uLnTx/>
                <a:uFillTx/>
                <a:latin typeface="+mj-lt"/>
                <a:ea typeface="+mn-ea"/>
                <a:cs typeface="+mn-cs"/>
              </a:rPr>
              <a:t>need</a:t>
            </a:r>
            <a:r>
              <a:rPr kumimoji="0" lang="fr-BE" sz="2400" b="0" i="0" u="none" strike="noStrike" kern="1200" cap="none" spc="0" normalizeH="0" baseline="0" noProof="0" dirty="0" smtClean="0">
                <a:ln>
                  <a:noFill/>
                </a:ln>
                <a:solidFill>
                  <a:schemeClr val="tx1"/>
                </a:solidFill>
                <a:effectLst/>
                <a:uLnTx/>
                <a:uFillTx/>
                <a:latin typeface="+mj-lt"/>
                <a:ea typeface="+mn-ea"/>
                <a:cs typeface="+mn-cs"/>
              </a:rPr>
              <a:t>)</a:t>
            </a:r>
          </a:p>
          <a:p>
            <a:pPr marL="640080" marR="0" lvl="1" indent="-246888" algn="l" defTabSz="914400" rtl="0" eaLnBrk="1" fontAlgn="auto" latinLnBrk="0" hangingPunct="1">
              <a:lnSpc>
                <a:spcPct val="90000"/>
              </a:lnSpc>
              <a:spcBef>
                <a:spcPct val="20000"/>
              </a:spcBef>
              <a:spcAft>
                <a:spcPts val="0"/>
              </a:spcAft>
              <a:buClr>
                <a:schemeClr val="accent1"/>
              </a:buClr>
              <a:buSzPct val="85000"/>
              <a:buFont typeface="Wingdings 3" pitchFamily="18" charset="2"/>
              <a:buChar char="Ú"/>
              <a:tabLst/>
              <a:defRPr/>
            </a:pPr>
            <a:r>
              <a:rPr kumimoji="0" lang="fr-BE" sz="2400" b="0" i="0" u="none" strike="noStrike" kern="1200" cap="none" spc="0" normalizeH="0" baseline="0" noProof="0" dirty="0" err="1" smtClean="0">
                <a:ln>
                  <a:noFill/>
                </a:ln>
                <a:solidFill>
                  <a:schemeClr val="tx1"/>
                </a:solidFill>
                <a:effectLst/>
                <a:uLnTx/>
                <a:uFillTx/>
                <a:latin typeface="+mj-lt"/>
                <a:ea typeface="+mn-ea"/>
                <a:cs typeface="+mn-cs"/>
              </a:rPr>
              <a:t>Relatieve</a:t>
            </a:r>
            <a:r>
              <a:rPr kumimoji="0" lang="fr-BE" sz="2400" b="0" i="0" u="none" strike="noStrike" kern="1200" cap="none" spc="0" normalizeH="0" baseline="0" noProof="0" dirty="0" smtClean="0">
                <a:ln>
                  <a:noFill/>
                </a:ln>
                <a:solidFill>
                  <a:schemeClr val="tx1"/>
                </a:solidFill>
                <a:effectLst/>
                <a:uLnTx/>
                <a:uFillTx/>
                <a:latin typeface="+mj-lt"/>
                <a:ea typeface="+mn-ea"/>
                <a:cs typeface="+mn-cs"/>
              </a:rPr>
              <a:t>  of </a:t>
            </a:r>
            <a:r>
              <a:rPr kumimoji="0" lang="fr-BE" sz="2400" b="0" i="0" u="none" strike="noStrike" kern="1200" cap="none" spc="0" normalizeH="0" baseline="0" noProof="0" dirty="0" err="1" smtClean="0">
                <a:ln>
                  <a:noFill/>
                </a:ln>
                <a:solidFill>
                  <a:schemeClr val="tx1"/>
                </a:solidFill>
                <a:effectLst/>
                <a:uLnTx/>
                <a:uFillTx/>
                <a:latin typeface="+mj-lt"/>
                <a:ea typeface="+mn-ea"/>
                <a:cs typeface="+mn-cs"/>
              </a:rPr>
              <a:t>vergelijkende</a:t>
            </a:r>
            <a:r>
              <a:rPr kumimoji="0" lang="fr-BE" sz="2400" b="0" i="0" u="none" strike="noStrike" kern="1200" cap="none" spc="0" normalizeH="0" baseline="0" noProof="0" dirty="0" smtClean="0">
                <a:ln>
                  <a:noFill/>
                </a:ln>
                <a:solidFill>
                  <a:schemeClr val="tx1"/>
                </a:solidFill>
                <a:effectLst/>
                <a:uLnTx/>
                <a:uFillTx/>
                <a:latin typeface="+mj-lt"/>
                <a:ea typeface="+mn-ea"/>
                <a:cs typeface="+mn-cs"/>
              </a:rPr>
              <a:t> </a:t>
            </a:r>
            <a:r>
              <a:rPr kumimoji="0" lang="fr-BE" sz="2400" b="0" i="0" u="none" strike="noStrike" kern="1200" cap="none" spc="0" normalizeH="0" baseline="0" noProof="0" dirty="0" err="1" smtClean="0">
                <a:ln>
                  <a:noFill/>
                </a:ln>
                <a:solidFill>
                  <a:schemeClr val="tx1"/>
                </a:solidFill>
                <a:effectLst/>
                <a:uLnTx/>
                <a:uFillTx/>
                <a:latin typeface="+mj-lt"/>
                <a:ea typeface="+mn-ea"/>
                <a:cs typeface="+mn-cs"/>
              </a:rPr>
              <a:t>behoeften</a:t>
            </a:r>
            <a:r>
              <a:rPr kumimoji="0" lang="fr-BE" sz="2400" b="0" i="0" u="none" strike="noStrike" kern="1200" cap="none" spc="0" normalizeH="0" baseline="0" noProof="0" dirty="0" smtClean="0">
                <a:ln>
                  <a:noFill/>
                </a:ln>
                <a:solidFill>
                  <a:schemeClr val="tx1"/>
                </a:solidFill>
                <a:effectLst/>
                <a:uLnTx/>
                <a:uFillTx/>
                <a:latin typeface="+mj-lt"/>
                <a:ea typeface="+mn-ea"/>
                <a:cs typeface="+mn-cs"/>
              </a:rPr>
              <a:t> (comparative </a:t>
            </a:r>
            <a:r>
              <a:rPr kumimoji="0" lang="fr-BE" sz="2400" b="0" i="0" u="none" strike="noStrike" kern="1200" cap="none" spc="0" normalizeH="0" baseline="0" noProof="0" dirty="0" err="1" smtClean="0">
                <a:ln>
                  <a:noFill/>
                </a:ln>
                <a:solidFill>
                  <a:schemeClr val="tx1"/>
                </a:solidFill>
                <a:effectLst/>
                <a:uLnTx/>
                <a:uFillTx/>
                <a:latin typeface="+mj-lt"/>
                <a:ea typeface="+mn-ea"/>
                <a:cs typeface="+mn-cs"/>
              </a:rPr>
              <a:t>need</a:t>
            </a:r>
            <a:r>
              <a:rPr kumimoji="0" lang="fr-BE" sz="2400" b="0" i="0" u="none" strike="noStrike" kern="1200" cap="none" spc="0" normalizeH="0" baseline="0" noProof="0" dirty="0" smtClean="0">
                <a:ln>
                  <a:noFill/>
                </a:ln>
                <a:solidFill>
                  <a:schemeClr val="tx1"/>
                </a:solidFill>
                <a:effectLst/>
                <a:uLnTx/>
                <a:uFillTx/>
                <a:latin typeface="+mj-lt"/>
                <a:ea typeface="+mn-ea"/>
                <a:cs typeface="+mn-cs"/>
              </a:rPr>
              <a:t>)</a:t>
            </a:r>
            <a:endParaRPr kumimoji="0" lang="nl-NL" sz="2400" b="0" i="0" u="none" strike="noStrike" kern="1200" cap="none" spc="0" normalizeH="0" baseline="0" noProof="0" dirty="0">
              <a:ln>
                <a:noFill/>
              </a:ln>
              <a:solidFill>
                <a:schemeClr val="tx1"/>
              </a:solidFill>
              <a:effectLst/>
              <a:uLnTx/>
              <a:uFillTx/>
              <a:latin typeface="+mj-lt"/>
              <a:ea typeface="+mn-ea"/>
              <a:cs typeface="+mn-cs"/>
            </a:endParaRPr>
          </a:p>
        </p:txBody>
      </p:sp>
      <p:sp>
        <p:nvSpPr>
          <p:cNvPr id="8" name="Rechthoek 7"/>
          <p:cNvSpPr/>
          <p:nvPr/>
        </p:nvSpPr>
        <p:spPr>
          <a:xfrm>
            <a:off x="357158" y="1071546"/>
            <a:ext cx="7858180" cy="1231106"/>
          </a:xfrm>
          <a:prstGeom prst="rect">
            <a:avLst/>
          </a:prstGeom>
        </p:spPr>
        <p:txBody>
          <a:bodyPr wrap="square">
            <a:spAutoFit/>
          </a:bodyPr>
          <a:lstStyle/>
          <a:p>
            <a:pPr marL="274320" indent="-274320" fontAlgn="auto">
              <a:spcBef>
                <a:spcPct val="50000"/>
              </a:spcBef>
              <a:spcAft>
                <a:spcPts val="0"/>
              </a:spcAft>
              <a:buClr>
                <a:schemeClr val="accent2"/>
              </a:buClr>
              <a:buSzPct val="90000"/>
            </a:pPr>
            <a:r>
              <a:rPr lang="nl-BE" sz="2000" b="1" dirty="0" smtClean="0">
                <a:solidFill>
                  <a:schemeClr val="accent4"/>
                </a:solidFill>
                <a:latin typeface="Verdana" pitchFamily="34" charset="0"/>
              </a:rPr>
              <a:t>3.2. Behoeften</a:t>
            </a:r>
          </a:p>
          <a:p>
            <a:pPr marL="274320" indent="-274320" fontAlgn="auto">
              <a:spcBef>
                <a:spcPct val="50000"/>
              </a:spcBef>
              <a:spcAft>
                <a:spcPts val="0"/>
              </a:spcAft>
              <a:buClr>
                <a:schemeClr val="accent2"/>
              </a:buClr>
              <a:buSzPct val="90000"/>
            </a:pPr>
            <a:r>
              <a:rPr lang="nl-NL" sz="1600" b="1" dirty="0" smtClean="0">
                <a:solidFill>
                  <a:srgbClr val="FF0000"/>
                </a:solidFill>
                <a:latin typeface="Verdana" pitchFamily="34" charset="0"/>
              </a:rPr>
              <a:t>3.2.1. begrip behoefte</a:t>
            </a:r>
          </a:p>
          <a:p>
            <a:pPr marL="274320" indent="-274320" fontAlgn="auto">
              <a:spcBef>
                <a:spcPct val="50000"/>
              </a:spcBef>
              <a:spcAft>
                <a:spcPts val="0"/>
              </a:spcAft>
              <a:buClr>
                <a:schemeClr val="accent2"/>
              </a:buClr>
              <a:buSzPct val="90000"/>
            </a:pPr>
            <a:endParaRPr lang="nl-BE" sz="2000" b="1" dirty="0" smtClean="0">
              <a:solidFill>
                <a:schemeClr val="accent4"/>
              </a:solidFill>
              <a:latin typeface="Verdana" pitchFamily="34" charset="0"/>
            </a:endParaRPr>
          </a:p>
        </p:txBody>
      </p:sp>
    </p:spTree>
    <p:custDataLst>
      <p:tags r:id="rId1"/>
    </p:custData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428596" y="2143116"/>
            <a:ext cx="8229600" cy="4143404"/>
          </a:xfrm>
        </p:spPr>
        <p:txBody>
          <a:bodyPr>
            <a:noAutofit/>
          </a:bodyPr>
          <a:lstStyle/>
          <a:p>
            <a:r>
              <a:rPr lang="nl-BE" sz="2000" dirty="0" smtClean="0">
                <a:latin typeface="+mj-lt"/>
              </a:rPr>
              <a:t>De behoefte aan scholenbouw is een </a:t>
            </a:r>
            <a:r>
              <a:rPr lang="nl-BE" sz="2000" dirty="0" err="1" smtClean="0">
                <a:latin typeface="+mj-lt"/>
              </a:rPr>
              <a:t>multidimensioneel</a:t>
            </a:r>
            <a:r>
              <a:rPr lang="nl-BE" sz="2000" dirty="0" smtClean="0">
                <a:latin typeface="+mj-lt"/>
              </a:rPr>
              <a:t> concept dat uiteenvalt in verschillende definities van behoefte: </a:t>
            </a:r>
            <a:r>
              <a:rPr lang="nl-BE" sz="2000" dirty="0" err="1" smtClean="0">
                <a:latin typeface="+mj-lt"/>
              </a:rPr>
              <a:t>nl</a:t>
            </a:r>
            <a:r>
              <a:rPr lang="nl-BE" sz="2000" dirty="0" smtClean="0">
                <a:latin typeface="+mj-lt"/>
              </a:rPr>
              <a:t>. de ervaren behoefte, de uitgedrukte behoefte, de normatieve behoefte en de vergelijkende behoefte (BRADSHAW, 1977). </a:t>
            </a:r>
          </a:p>
          <a:p>
            <a:r>
              <a:rPr lang="nl-BE" sz="2000" dirty="0" smtClean="0">
                <a:latin typeface="+mj-lt"/>
              </a:rPr>
              <a:t>De </a:t>
            </a:r>
            <a:r>
              <a:rPr lang="nl-BE" sz="2000" b="1" dirty="0" smtClean="0">
                <a:latin typeface="+mj-lt"/>
              </a:rPr>
              <a:t>ervaren</a:t>
            </a:r>
            <a:r>
              <a:rPr lang="nl-BE" sz="2000" dirty="0" smtClean="0">
                <a:latin typeface="+mj-lt"/>
              </a:rPr>
              <a:t> behoefte aan scholenbouw is de behoefte zoals ze ervaren wordt door de gebruikers van het schoolgebouw. </a:t>
            </a:r>
          </a:p>
          <a:p>
            <a:r>
              <a:rPr lang="nl-BE" sz="2000" dirty="0" smtClean="0">
                <a:latin typeface="+mj-lt"/>
              </a:rPr>
              <a:t>De </a:t>
            </a:r>
            <a:r>
              <a:rPr lang="nl-BE" sz="2000" b="1" dirty="0" smtClean="0">
                <a:latin typeface="+mj-lt"/>
              </a:rPr>
              <a:t>uitgedrukte</a:t>
            </a:r>
            <a:r>
              <a:rPr lang="nl-BE" sz="2000" dirty="0" smtClean="0">
                <a:latin typeface="+mj-lt"/>
              </a:rPr>
              <a:t> behoefte is de behoefte die zich uit in concrete bouwplannen en subsidieaanvragen. </a:t>
            </a:r>
          </a:p>
          <a:p>
            <a:r>
              <a:rPr lang="nl-BE" sz="2000" dirty="0" smtClean="0">
                <a:latin typeface="+mj-lt"/>
              </a:rPr>
              <a:t>De </a:t>
            </a:r>
            <a:r>
              <a:rPr lang="nl-BE" sz="2000" b="1" dirty="0" smtClean="0">
                <a:latin typeface="+mj-lt"/>
              </a:rPr>
              <a:t>normatieve</a:t>
            </a:r>
            <a:r>
              <a:rPr lang="nl-BE" sz="2000" dirty="0" smtClean="0">
                <a:latin typeface="+mj-lt"/>
              </a:rPr>
              <a:t> behoefte is alle behoefte die voorkomt bij schoolgebouwen die niet zijn aangepast aan hun recentste inspectieverslag. </a:t>
            </a:r>
          </a:p>
          <a:p>
            <a:r>
              <a:rPr lang="nl-BE" sz="2000" dirty="0" smtClean="0">
                <a:latin typeface="+mj-lt"/>
              </a:rPr>
              <a:t>De </a:t>
            </a:r>
            <a:r>
              <a:rPr lang="nl-BE" sz="2000" b="1" dirty="0" smtClean="0">
                <a:latin typeface="+mj-lt"/>
              </a:rPr>
              <a:t>vergelijkende</a:t>
            </a:r>
            <a:r>
              <a:rPr lang="nl-BE" sz="2000" dirty="0" smtClean="0">
                <a:latin typeface="+mj-lt"/>
              </a:rPr>
              <a:t> behoefte is alle behoefte die optreedt bij die schoolgebouwen die door hun directies als ongeschikt worden beoordeeld.</a:t>
            </a:r>
            <a:endParaRPr lang="nl-BE" sz="2000" dirty="0">
              <a:latin typeface="+mj-lt"/>
            </a:endParaRPr>
          </a:p>
        </p:txBody>
      </p:sp>
      <p:sp>
        <p:nvSpPr>
          <p:cNvPr id="4" name="Tijdelijke aanduiding voor datum 3"/>
          <p:cNvSpPr>
            <a:spLocks noGrp="1"/>
          </p:cNvSpPr>
          <p:nvPr>
            <p:ph type="dt" sz="half" idx="10"/>
          </p:nvPr>
        </p:nvSpPr>
        <p:spPr/>
        <p:txBody>
          <a:bodyPr/>
          <a:lstStyle/>
          <a:p>
            <a:r>
              <a:rPr lang="nl-BE" smtClean="0"/>
              <a:t>2010-2011</a:t>
            </a:r>
            <a:endParaRPr lang="en-GB"/>
          </a:p>
        </p:txBody>
      </p:sp>
      <p:sp>
        <p:nvSpPr>
          <p:cNvPr id="5" name="Tijdelijke aanduiding voor voettekst 4"/>
          <p:cNvSpPr>
            <a:spLocks noGrp="1"/>
          </p:cNvSpPr>
          <p:nvPr>
            <p:ph type="ftr" sz="quarter" idx="11"/>
          </p:nvPr>
        </p:nvSpPr>
        <p:spPr/>
        <p:txBody>
          <a:bodyPr/>
          <a:lstStyle/>
          <a:p>
            <a:r>
              <a:rPr lang="nl-NL" smtClean="0"/>
              <a:t>Auteur zelfstudiepakket: Joke Knockaert</a:t>
            </a:r>
            <a:endParaRPr lang="en-GB"/>
          </a:p>
        </p:txBody>
      </p:sp>
      <p:sp>
        <p:nvSpPr>
          <p:cNvPr id="6" name="Tijdelijke aanduiding voor dianummer 5"/>
          <p:cNvSpPr>
            <a:spLocks noGrp="1"/>
          </p:cNvSpPr>
          <p:nvPr>
            <p:ph type="sldNum" sz="quarter" idx="12"/>
          </p:nvPr>
        </p:nvSpPr>
        <p:spPr/>
        <p:txBody>
          <a:bodyPr/>
          <a:lstStyle/>
          <a:p>
            <a:fld id="{7B0EF367-6CCE-4DEE-9ABC-82D733B073D1}" type="slidenum">
              <a:rPr lang="en-GB" smtClean="0"/>
              <a:pPr/>
              <a:t>5</a:t>
            </a:fld>
            <a:endParaRPr lang="en-GB"/>
          </a:p>
        </p:txBody>
      </p:sp>
      <p:sp>
        <p:nvSpPr>
          <p:cNvPr id="7" name="Rechthoek 6"/>
          <p:cNvSpPr/>
          <p:nvPr/>
        </p:nvSpPr>
        <p:spPr>
          <a:xfrm>
            <a:off x="214282" y="714356"/>
            <a:ext cx="7858180" cy="1231106"/>
          </a:xfrm>
          <a:prstGeom prst="rect">
            <a:avLst/>
          </a:prstGeom>
        </p:spPr>
        <p:txBody>
          <a:bodyPr wrap="square">
            <a:spAutoFit/>
          </a:bodyPr>
          <a:lstStyle/>
          <a:p>
            <a:pPr marL="274320" indent="-274320" fontAlgn="auto">
              <a:spcBef>
                <a:spcPct val="50000"/>
              </a:spcBef>
              <a:spcAft>
                <a:spcPts val="0"/>
              </a:spcAft>
              <a:buClr>
                <a:schemeClr val="accent2"/>
              </a:buClr>
              <a:buSzPct val="90000"/>
            </a:pPr>
            <a:r>
              <a:rPr lang="nl-BE" sz="2000" b="1" dirty="0" smtClean="0">
                <a:solidFill>
                  <a:schemeClr val="accent4"/>
                </a:solidFill>
                <a:latin typeface="Verdana" pitchFamily="34" charset="0"/>
              </a:rPr>
              <a:t>3.2. Behoeften</a:t>
            </a:r>
          </a:p>
          <a:p>
            <a:pPr marL="274320" indent="-274320" fontAlgn="auto">
              <a:spcBef>
                <a:spcPct val="50000"/>
              </a:spcBef>
              <a:spcAft>
                <a:spcPts val="0"/>
              </a:spcAft>
              <a:buClr>
                <a:schemeClr val="accent2"/>
              </a:buClr>
              <a:buSzPct val="90000"/>
            </a:pPr>
            <a:r>
              <a:rPr lang="nl-NL" sz="1600" b="1" dirty="0" smtClean="0">
                <a:solidFill>
                  <a:srgbClr val="FF0000"/>
                </a:solidFill>
                <a:latin typeface="Verdana" pitchFamily="34" charset="0"/>
              </a:rPr>
              <a:t>3.2.1. begrip behoefte</a:t>
            </a:r>
          </a:p>
          <a:p>
            <a:pPr marL="274320" indent="-274320" fontAlgn="auto">
              <a:spcBef>
                <a:spcPct val="50000"/>
              </a:spcBef>
              <a:spcAft>
                <a:spcPts val="0"/>
              </a:spcAft>
              <a:buClr>
                <a:schemeClr val="accent2"/>
              </a:buClr>
              <a:buSzPct val="90000"/>
            </a:pPr>
            <a:endParaRPr lang="nl-BE" sz="2000" b="1" dirty="0" smtClean="0">
              <a:solidFill>
                <a:schemeClr val="accent4"/>
              </a:solidFill>
              <a:latin typeface="Verdana" pitchFamily="34" charset="0"/>
            </a:endParaRPr>
          </a:p>
        </p:txBody>
      </p:sp>
      <p:pic>
        <p:nvPicPr>
          <p:cNvPr id="4098" name="Picture 2" descr="ImageShack, share photos of de prinsmauritsschool in leeuwarden, groep 7 klas, oue de school, prins maurits school lwd, share pictures of de prinsmauritsschool in leeuwarden, groep 7 klas, oue de school, prins maurits school lwd, share video of de prinsmauritsschool in leeuwarden, groep 7 klas, oue de school, prins maurits school lwd, free image hosting, free video hosting, image hosting, video hosting."/>
          <p:cNvPicPr>
            <a:picLocks noChangeAspect="1" noChangeArrowheads="1"/>
          </p:cNvPicPr>
          <p:nvPr>
            <p:custDataLst>
              <p:tags r:id="rId2"/>
            </p:custDataLst>
          </p:nvPr>
        </p:nvPicPr>
        <p:blipFill>
          <a:blip r:embed="rId5"/>
          <a:srcRect/>
          <a:stretch>
            <a:fillRect/>
          </a:stretch>
        </p:blipFill>
        <p:spPr bwMode="auto">
          <a:xfrm>
            <a:off x="500034" y="1643050"/>
            <a:ext cx="8072494" cy="4639745"/>
          </a:xfrm>
          <a:prstGeom prst="rect">
            <a:avLst/>
          </a:prstGeom>
          <a:noFill/>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xit" presetSubtype="16" fill="hold" nodeType="clickEffect">
                                  <p:stCondLst>
                                    <p:cond delay="0"/>
                                  </p:stCondLst>
                                  <p:childTnLst>
                                    <p:animEffect transition="out" filter="diamond(in)">
                                      <p:cBhvr>
                                        <p:cTn id="6" dur="2000"/>
                                        <p:tgtEl>
                                          <p:spTgt spid="4098"/>
                                        </p:tgtEl>
                                      </p:cBhvr>
                                    </p:animEffect>
                                    <p:set>
                                      <p:cBhvr>
                                        <p:cTn id="7" dur="1" fill="hold">
                                          <p:stCondLst>
                                            <p:cond delay="1999"/>
                                          </p:stCondLst>
                                        </p:cTn>
                                        <p:tgtEl>
                                          <p:spTgt spid="4098"/>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p:txBody>
          <a:bodyPr>
            <a:noAutofit/>
          </a:bodyPr>
          <a:lstStyle/>
          <a:p>
            <a:r>
              <a:rPr lang="nl-BE" sz="2000" b="1" dirty="0" smtClean="0">
                <a:latin typeface="+mj-lt"/>
              </a:rPr>
              <a:t>Ervaren</a:t>
            </a:r>
            <a:r>
              <a:rPr lang="nl-BE" sz="2000" dirty="0" smtClean="0">
                <a:latin typeface="+mj-lt"/>
              </a:rPr>
              <a:t> behoefte: Op 80% van de vestigingsplaatsen vinden directies het nodig dat er werken worden uitgevoerd of dat er een gebouw wordt aangekocht. </a:t>
            </a:r>
          </a:p>
          <a:p>
            <a:r>
              <a:rPr lang="nl-BE" sz="2000" b="1" dirty="0" smtClean="0">
                <a:latin typeface="+mj-lt"/>
              </a:rPr>
              <a:t>uitgedrukte </a:t>
            </a:r>
            <a:r>
              <a:rPr lang="nl-BE" sz="2000" dirty="0" smtClean="0">
                <a:latin typeface="+mj-lt"/>
              </a:rPr>
              <a:t>behoefte: Op 53% van de vestigingsplaatsen bestaan er concrete plannen van de inrichtende macht om werken te laten uitvoeren of om een gebouw aan te kopen</a:t>
            </a:r>
          </a:p>
          <a:p>
            <a:r>
              <a:rPr lang="nl-BE" sz="2000" b="1" dirty="0" smtClean="0">
                <a:latin typeface="+mj-lt"/>
              </a:rPr>
              <a:t>normatieve</a:t>
            </a:r>
            <a:r>
              <a:rPr lang="nl-BE" sz="2000" dirty="0" smtClean="0">
                <a:latin typeface="+mj-lt"/>
              </a:rPr>
              <a:t> behoefte: 26,4 % van de schoolgebouwen is niet aangepast aan hun meest recente inspectieverslag. 37,5 % is niet aangepast aan hun meest recente brandweerverslag.</a:t>
            </a:r>
          </a:p>
          <a:p>
            <a:r>
              <a:rPr lang="nl-BE" sz="2000" b="1" dirty="0" smtClean="0">
                <a:latin typeface="+mj-lt"/>
              </a:rPr>
              <a:t>vergelijkende </a:t>
            </a:r>
            <a:r>
              <a:rPr lang="nl-BE" sz="2000" dirty="0" smtClean="0">
                <a:latin typeface="+mj-lt"/>
              </a:rPr>
              <a:t>behoefte: Indien we de behoefte aan scholenbouw gaan beperken tot de behoefte die optreedt bij die gebouwen die door directies als pedagogisch ongeschikt worden beschouwd (vergelijkende behoefte) zou dit een subsidiekost van 19,08 </a:t>
            </a:r>
            <a:r>
              <a:rPr lang="nl-BE" sz="2000" dirty="0" err="1" smtClean="0">
                <a:latin typeface="+mj-lt"/>
              </a:rPr>
              <a:t>mia</a:t>
            </a:r>
            <a:r>
              <a:rPr lang="nl-BE" sz="2000" dirty="0" smtClean="0">
                <a:latin typeface="+mj-lt"/>
              </a:rPr>
              <a:t> met zich meebrengen.</a:t>
            </a:r>
          </a:p>
        </p:txBody>
      </p:sp>
      <p:sp>
        <p:nvSpPr>
          <p:cNvPr id="4" name="Tijdelijke aanduiding voor datum 3"/>
          <p:cNvSpPr>
            <a:spLocks noGrp="1"/>
          </p:cNvSpPr>
          <p:nvPr>
            <p:ph type="dt" sz="half" idx="10"/>
          </p:nvPr>
        </p:nvSpPr>
        <p:spPr/>
        <p:txBody>
          <a:bodyPr/>
          <a:lstStyle/>
          <a:p>
            <a:r>
              <a:rPr lang="nl-BE" smtClean="0"/>
              <a:t>2010-2011</a:t>
            </a:r>
            <a:endParaRPr lang="en-GB"/>
          </a:p>
        </p:txBody>
      </p:sp>
      <p:sp>
        <p:nvSpPr>
          <p:cNvPr id="5" name="Tijdelijke aanduiding voor voettekst 4"/>
          <p:cNvSpPr>
            <a:spLocks noGrp="1"/>
          </p:cNvSpPr>
          <p:nvPr>
            <p:ph type="ftr" sz="quarter" idx="11"/>
          </p:nvPr>
        </p:nvSpPr>
        <p:spPr/>
        <p:txBody>
          <a:bodyPr/>
          <a:lstStyle/>
          <a:p>
            <a:r>
              <a:rPr lang="nl-NL" smtClean="0"/>
              <a:t>Auteur zelfstudiepakket: Joke Knockaert</a:t>
            </a:r>
            <a:endParaRPr lang="en-GB"/>
          </a:p>
        </p:txBody>
      </p:sp>
      <p:sp>
        <p:nvSpPr>
          <p:cNvPr id="6" name="Tijdelijke aanduiding voor dianummer 5"/>
          <p:cNvSpPr>
            <a:spLocks noGrp="1"/>
          </p:cNvSpPr>
          <p:nvPr>
            <p:ph type="sldNum" sz="quarter" idx="12"/>
          </p:nvPr>
        </p:nvSpPr>
        <p:spPr/>
        <p:txBody>
          <a:bodyPr/>
          <a:lstStyle/>
          <a:p>
            <a:fld id="{7B0EF367-6CCE-4DEE-9ABC-82D733B073D1}" type="slidenum">
              <a:rPr lang="en-GB" smtClean="0"/>
              <a:pPr/>
              <a:t>6</a:t>
            </a:fld>
            <a:endParaRPr lang="en-GB"/>
          </a:p>
        </p:txBody>
      </p:sp>
      <p:sp>
        <p:nvSpPr>
          <p:cNvPr id="7" name="Rechthoek 6"/>
          <p:cNvSpPr/>
          <p:nvPr/>
        </p:nvSpPr>
        <p:spPr>
          <a:xfrm>
            <a:off x="214282" y="714356"/>
            <a:ext cx="7858180" cy="1231106"/>
          </a:xfrm>
          <a:prstGeom prst="rect">
            <a:avLst/>
          </a:prstGeom>
        </p:spPr>
        <p:txBody>
          <a:bodyPr wrap="square">
            <a:spAutoFit/>
          </a:bodyPr>
          <a:lstStyle/>
          <a:p>
            <a:pPr marL="274320" indent="-274320" fontAlgn="auto">
              <a:spcBef>
                <a:spcPct val="50000"/>
              </a:spcBef>
              <a:spcAft>
                <a:spcPts val="0"/>
              </a:spcAft>
              <a:buClr>
                <a:schemeClr val="accent2"/>
              </a:buClr>
              <a:buSzPct val="90000"/>
            </a:pPr>
            <a:r>
              <a:rPr lang="nl-BE" sz="2000" b="1" dirty="0" smtClean="0">
                <a:solidFill>
                  <a:schemeClr val="accent4"/>
                </a:solidFill>
                <a:latin typeface="Verdana" pitchFamily="34" charset="0"/>
              </a:rPr>
              <a:t>3.2. Behoeften</a:t>
            </a:r>
          </a:p>
          <a:p>
            <a:pPr marL="274320" indent="-274320" fontAlgn="auto">
              <a:spcBef>
                <a:spcPct val="50000"/>
              </a:spcBef>
              <a:spcAft>
                <a:spcPts val="0"/>
              </a:spcAft>
              <a:buClr>
                <a:schemeClr val="accent2"/>
              </a:buClr>
              <a:buSzPct val="90000"/>
            </a:pPr>
            <a:r>
              <a:rPr lang="nl-NL" sz="1600" b="1" dirty="0" smtClean="0">
                <a:solidFill>
                  <a:srgbClr val="FF0000"/>
                </a:solidFill>
                <a:latin typeface="Verdana" pitchFamily="34" charset="0"/>
              </a:rPr>
              <a:t>3.2.1. begrip behoefte</a:t>
            </a:r>
          </a:p>
          <a:p>
            <a:pPr marL="274320" indent="-274320" fontAlgn="auto">
              <a:spcBef>
                <a:spcPct val="50000"/>
              </a:spcBef>
              <a:spcAft>
                <a:spcPts val="0"/>
              </a:spcAft>
              <a:buClr>
                <a:schemeClr val="accent2"/>
              </a:buClr>
              <a:buSzPct val="90000"/>
            </a:pPr>
            <a:endParaRPr lang="nl-BE" sz="2000" b="1" dirty="0" smtClean="0">
              <a:solidFill>
                <a:schemeClr val="accent4"/>
              </a:solidFill>
              <a:latin typeface="Verdana" pitchFamily="34" charset="0"/>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atum 3"/>
          <p:cNvSpPr>
            <a:spLocks noGrp="1"/>
          </p:cNvSpPr>
          <p:nvPr>
            <p:ph type="dt" sz="half" idx="10"/>
          </p:nvPr>
        </p:nvSpPr>
        <p:spPr/>
        <p:txBody>
          <a:bodyPr/>
          <a:lstStyle/>
          <a:p>
            <a:r>
              <a:rPr lang="nl-BE" smtClean="0"/>
              <a:t>2010-2011</a:t>
            </a:r>
            <a:endParaRPr lang="en-GB"/>
          </a:p>
        </p:txBody>
      </p:sp>
      <p:sp>
        <p:nvSpPr>
          <p:cNvPr id="5" name="Tijdelijke aanduiding voor voettekst 4"/>
          <p:cNvSpPr>
            <a:spLocks noGrp="1"/>
          </p:cNvSpPr>
          <p:nvPr>
            <p:ph type="ftr" sz="quarter" idx="11"/>
          </p:nvPr>
        </p:nvSpPr>
        <p:spPr/>
        <p:txBody>
          <a:bodyPr/>
          <a:lstStyle/>
          <a:p>
            <a:r>
              <a:rPr lang="nl-NL" smtClean="0"/>
              <a:t>Auteur zelfstudiepakket: Joke Knockaert</a:t>
            </a:r>
            <a:endParaRPr lang="en-GB"/>
          </a:p>
        </p:txBody>
      </p:sp>
      <p:sp>
        <p:nvSpPr>
          <p:cNvPr id="6" name="Tijdelijke aanduiding voor dianummer 5"/>
          <p:cNvSpPr>
            <a:spLocks noGrp="1"/>
          </p:cNvSpPr>
          <p:nvPr>
            <p:ph type="sldNum" sz="quarter" idx="12"/>
          </p:nvPr>
        </p:nvSpPr>
        <p:spPr/>
        <p:txBody>
          <a:bodyPr/>
          <a:lstStyle/>
          <a:p>
            <a:fld id="{7B0EF367-6CCE-4DEE-9ABC-82D733B073D1}" type="slidenum">
              <a:rPr lang="en-GB" smtClean="0"/>
              <a:pPr/>
              <a:t>7</a:t>
            </a:fld>
            <a:endParaRPr lang="en-GB"/>
          </a:p>
        </p:txBody>
      </p:sp>
      <p:pic>
        <p:nvPicPr>
          <p:cNvPr id="2050" name="Picture 2"/>
          <p:cNvPicPr>
            <a:picLocks noChangeAspect="1" noChangeArrowheads="1"/>
          </p:cNvPicPr>
          <p:nvPr>
            <p:custDataLst>
              <p:tags r:id="rId2"/>
            </p:custDataLst>
          </p:nvPr>
        </p:nvPicPr>
        <p:blipFill>
          <a:blip r:embed="rId5"/>
          <a:srcRect/>
          <a:stretch>
            <a:fillRect/>
          </a:stretch>
        </p:blipFill>
        <p:spPr bwMode="auto">
          <a:xfrm>
            <a:off x="238286" y="1357298"/>
            <a:ext cx="8405680" cy="5072098"/>
          </a:xfrm>
          <a:prstGeom prst="rect">
            <a:avLst/>
          </a:prstGeom>
          <a:noFill/>
          <a:ln w="9525">
            <a:noFill/>
            <a:miter lim="800000"/>
            <a:headEnd/>
            <a:tailEnd/>
          </a:ln>
          <a:effectLst/>
        </p:spPr>
      </p:pic>
      <p:sp>
        <p:nvSpPr>
          <p:cNvPr id="8" name="Rechthoek 7"/>
          <p:cNvSpPr/>
          <p:nvPr/>
        </p:nvSpPr>
        <p:spPr>
          <a:xfrm>
            <a:off x="285720" y="714356"/>
            <a:ext cx="7858180" cy="1231106"/>
          </a:xfrm>
          <a:prstGeom prst="rect">
            <a:avLst/>
          </a:prstGeom>
        </p:spPr>
        <p:txBody>
          <a:bodyPr wrap="square">
            <a:spAutoFit/>
          </a:bodyPr>
          <a:lstStyle/>
          <a:p>
            <a:pPr marL="274320" indent="-274320" fontAlgn="auto">
              <a:spcBef>
                <a:spcPct val="50000"/>
              </a:spcBef>
              <a:spcAft>
                <a:spcPts val="0"/>
              </a:spcAft>
              <a:buClr>
                <a:schemeClr val="accent2"/>
              </a:buClr>
              <a:buSzPct val="90000"/>
            </a:pPr>
            <a:r>
              <a:rPr lang="nl-BE" sz="2000" b="1" dirty="0" smtClean="0">
                <a:solidFill>
                  <a:schemeClr val="accent4"/>
                </a:solidFill>
                <a:latin typeface="Verdana" pitchFamily="34" charset="0"/>
              </a:rPr>
              <a:t>3.2. Behoeften</a:t>
            </a:r>
          </a:p>
          <a:p>
            <a:pPr marL="274320" indent="-274320" fontAlgn="auto">
              <a:spcBef>
                <a:spcPct val="50000"/>
              </a:spcBef>
              <a:spcAft>
                <a:spcPts val="0"/>
              </a:spcAft>
              <a:buClr>
                <a:schemeClr val="accent2"/>
              </a:buClr>
              <a:buSzPct val="90000"/>
            </a:pPr>
            <a:r>
              <a:rPr lang="nl-NL" sz="1600" b="1" dirty="0" smtClean="0">
                <a:solidFill>
                  <a:srgbClr val="FF0000"/>
                </a:solidFill>
                <a:latin typeface="Verdana" pitchFamily="34" charset="0"/>
              </a:rPr>
              <a:t>3.2.1. begrip behoefte</a:t>
            </a:r>
          </a:p>
          <a:p>
            <a:pPr marL="274320" indent="-274320" fontAlgn="auto">
              <a:spcBef>
                <a:spcPct val="50000"/>
              </a:spcBef>
              <a:spcAft>
                <a:spcPts val="0"/>
              </a:spcAft>
              <a:buClr>
                <a:schemeClr val="accent2"/>
              </a:buClr>
              <a:buSzPct val="90000"/>
            </a:pPr>
            <a:endParaRPr lang="nl-BE" sz="2000" b="1" dirty="0" smtClean="0">
              <a:solidFill>
                <a:schemeClr val="accent4"/>
              </a:solidFill>
              <a:latin typeface="Verdana" pitchFamily="34" charset="0"/>
            </a:endParaRPr>
          </a:p>
        </p:txBody>
      </p:sp>
    </p:spTree>
    <p:custDataLst>
      <p:tags r:id="rId1"/>
    </p:custData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49891" name="Rectangle 3"/>
          <p:cNvSpPr>
            <a:spLocks noGrp="1" noChangeArrowheads="1"/>
          </p:cNvSpPr>
          <p:nvPr>
            <p:ph idx="1"/>
          </p:nvPr>
        </p:nvSpPr>
        <p:spPr>
          <a:xfrm>
            <a:off x="304800" y="2327294"/>
            <a:ext cx="8610600" cy="3816350"/>
          </a:xfrm>
        </p:spPr>
        <p:txBody>
          <a:bodyPr/>
          <a:lstStyle/>
          <a:p>
            <a:r>
              <a:rPr lang="nl-BE" sz="2000" b="1" dirty="0">
                <a:solidFill>
                  <a:srgbClr val="0070C0"/>
                </a:solidFill>
                <a:latin typeface="+mj-lt"/>
              </a:rPr>
              <a:t>e</a:t>
            </a:r>
            <a:r>
              <a:rPr lang="nl-NL" sz="2000" b="1" dirty="0" err="1">
                <a:solidFill>
                  <a:srgbClr val="0070C0"/>
                </a:solidFill>
                <a:latin typeface="+mj-lt"/>
              </a:rPr>
              <a:t>rvaren</a:t>
            </a:r>
            <a:r>
              <a:rPr lang="nl-NL" sz="2000" b="1" dirty="0">
                <a:solidFill>
                  <a:srgbClr val="0070C0"/>
                </a:solidFill>
                <a:latin typeface="+mj-lt"/>
              </a:rPr>
              <a:t> behoeften</a:t>
            </a:r>
            <a:endParaRPr lang="nl-NL" sz="2400" b="1" dirty="0">
              <a:solidFill>
                <a:srgbClr val="0070C0"/>
              </a:solidFill>
              <a:latin typeface="+mj-lt"/>
            </a:endParaRPr>
          </a:p>
          <a:p>
            <a:pPr lvl="1"/>
            <a:r>
              <a:rPr lang="nl-NL" sz="2400" dirty="0">
                <a:latin typeface="+mj-lt"/>
              </a:rPr>
              <a:t>bewuste wensen, verlangens, behoeften </a:t>
            </a:r>
          </a:p>
          <a:p>
            <a:pPr lvl="1"/>
            <a:r>
              <a:rPr lang="nl-NL" sz="2400" dirty="0">
                <a:latin typeface="+mj-lt"/>
              </a:rPr>
              <a:t>subjectief </a:t>
            </a:r>
            <a:r>
              <a:rPr lang="nl-NL" sz="2400" dirty="0">
                <a:latin typeface="+mj-lt"/>
                <a:sym typeface="Symbol" pitchFamily="18" charset="2"/>
              </a:rPr>
              <a:t> reële nood</a:t>
            </a:r>
          </a:p>
          <a:p>
            <a:pPr lvl="1">
              <a:spcBef>
                <a:spcPct val="0"/>
              </a:spcBef>
              <a:buFont typeface="Wingdings" pitchFamily="2" charset="2"/>
              <a:buNone/>
            </a:pPr>
            <a:r>
              <a:rPr lang="nl-NL" sz="2400" dirty="0">
                <a:latin typeface="+mj-lt"/>
                <a:sym typeface="Symbol" pitchFamily="18" charset="2"/>
              </a:rPr>
              <a:t>	</a:t>
            </a:r>
            <a:r>
              <a:rPr lang="nl-NL" sz="2000" dirty="0">
                <a:latin typeface="+mj-lt"/>
                <a:sym typeface="Symbol" pitchFamily="18" charset="2"/>
              </a:rPr>
              <a:t>(begrensde perceptie, vertekening door subculturele invloeden)</a:t>
            </a:r>
            <a:endParaRPr lang="nl-NL" sz="2000" dirty="0">
              <a:latin typeface="+mj-lt"/>
            </a:endParaRPr>
          </a:p>
          <a:p>
            <a:pPr lvl="1"/>
            <a:r>
              <a:rPr lang="nl-NL" sz="2400" dirty="0">
                <a:latin typeface="+mj-lt"/>
              </a:rPr>
              <a:t>niet in taal, houding of gedrag omgezet</a:t>
            </a:r>
          </a:p>
          <a:p>
            <a:pPr lvl="1"/>
            <a:r>
              <a:rPr lang="nl-NL" sz="2400" dirty="0">
                <a:latin typeface="+mj-lt"/>
              </a:rPr>
              <a:t>onderzoeksmatig vast te stellen</a:t>
            </a:r>
          </a:p>
          <a:p>
            <a:pPr lvl="1">
              <a:spcBef>
                <a:spcPct val="0"/>
              </a:spcBef>
              <a:buFont typeface="Wingdings" pitchFamily="2" charset="2"/>
              <a:buNone/>
            </a:pPr>
            <a:r>
              <a:rPr lang="nl-NL" sz="2400" dirty="0">
                <a:latin typeface="+mj-lt"/>
              </a:rPr>
              <a:t>	</a:t>
            </a:r>
            <a:r>
              <a:rPr lang="nl-NL" sz="2000" dirty="0">
                <a:latin typeface="+mj-lt"/>
              </a:rPr>
              <a:t>(bijv. leefsituatieonderzoek, participerend onderzoek)</a:t>
            </a:r>
          </a:p>
        </p:txBody>
      </p:sp>
      <p:sp>
        <p:nvSpPr>
          <p:cNvPr id="4" name="Tijdelijke aanduiding voor datum 3"/>
          <p:cNvSpPr>
            <a:spLocks noGrp="1"/>
          </p:cNvSpPr>
          <p:nvPr>
            <p:ph type="dt" sz="half" idx="10"/>
          </p:nvPr>
        </p:nvSpPr>
        <p:spPr/>
        <p:txBody>
          <a:bodyPr/>
          <a:lstStyle/>
          <a:p>
            <a:r>
              <a:rPr lang="nl-BE" smtClean="0">
                <a:solidFill>
                  <a:srgbClr val="33CC33"/>
                </a:solidFill>
              </a:rPr>
              <a:t>2010-2011</a:t>
            </a:r>
            <a:endParaRPr lang="en-GB" dirty="0">
              <a:solidFill>
                <a:srgbClr val="33CC33"/>
              </a:solidFill>
            </a:endParaRPr>
          </a:p>
        </p:txBody>
      </p:sp>
      <p:sp>
        <p:nvSpPr>
          <p:cNvPr id="5" name="Tijdelijke aanduiding voor voettekst 4"/>
          <p:cNvSpPr>
            <a:spLocks noGrp="1"/>
          </p:cNvSpPr>
          <p:nvPr>
            <p:ph type="ftr" sz="quarter" idx="11"/>
          </p:nvPr>
        </p:nvSpPr>
        <p:spPr/>
        <p:txBody>
          <a:bodyPr/>
          <a:lstStyle/>
          <a:p>
            <a:r>
              <a:rPr lang="nl-NL" smtClean="0">
                <a:solidFill>
                  <a:srgbClr val="33CC33"/>
                </a:solidFill>
              </a:rPr>
              <a:t>Auteur zelfstudiepakket: Joke Knockaert</a:t>
            </a:r>
            <a:endParaRPr lang="en-GB" dirty="0">
              <a:solidFill>
                <a:srgbClr val="33CC33"/>
              </a:solidFill>
            </a:endParaRPr>
          </a:p>
        </p:txBody>
      </p:sp>
      <p:sp>
        <p:nvSpPr>
          <p:cNvPr id="6" name="Tijdelijke aanduiding voor dianummer 5"/>
          <p:cNvSpPr>
            <a:spLocks noGrp="1"/>
          </p:cNvSpPr>
          <p:nvPr>
            <p:ph type="sldNum" sz="quarter" idx="12"/>
          </p:nvPr>
        </p:nvSpPr>
        <p:spPr/>
        <p:txBody>
          <a:bodyPr/>
          <a:lstStyle/>
          <a:p>
            <a:fld id="{E79D0C35-AAF0-409A-988E-F7FA0CE05AF7}" type="slidenum">
              <a:rPr lang="en-GB"/>
              <a:pPr/>
              <a:t>8</a:t>
            </a:fld>
            <a:endParaRPr lang="en-GB"/>
          </a:p>
        </p:txBody>
      </p:sp>
      <p:sp>
        <p:nvSpPr>
          <p:cNvPr id="8" name="Rectangle 2"/>
          <p:cNvSpPr txBox="1">
            <a:spLocks noChangeArrowheads="1"/>
          </p:cNvSpPr>
          <p:nvPr/>
        </p:nvSpPr>
        <p:spPr>
          <a:xfrm>
            <a:off x="357158" y="285728"/>
            <a:ext cx="8382000" cy="1107996"/>
          </a:xfrm>
          <a:prstGeom prst="rect">
            <a:avLst/>
          </a:prstGeom>
        </p:spPr>
        <p:txBody>
          <a:bodyPr vert="horz" lIns="0" rIns="0" bIns="0" anchor="b">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nl-BE" sz="2800" b="1" i="0" u="none" strike="noStrike" kern="1200" cap="none" spc="0" normalizeH="0" baseline="0" noProof="0" dirty="0" smtClean="0">
                <a:ln>
                  <a:noFill/>
                </a:ln>
                <a:solidFill>
                  <a:schemeClr val="accent3"/>
                </a:solidFill>
                <a:effectLst>
                  <a:outerShdw blurRad="38100" dist="38100" dir="2700000" algn="tl">
                    <a:srgbClr val="000000">
                      <a:alpha val="43137"/>
                    </a:srgbClr>
                  </a:outerShdw>
                </a:effectLst>
                <a:uLnTx/>
                <a:uFillTx/>
                <a:latin typeface="Verdana" pitchFamily="34" charset="0"/>
                <a:ea typeface="+mj-ea"/>
                <a:cs typeface="+mj-cs"/>
              </a:rPr>
              <a:t>I Sociaal Werk</a:t>
            </a: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nl-BE" sz="800" b="1" i="0" u="none" strike="noStrike" kern="1200" cap="none" spc="0" normalizeH="0" baseline="0" noProof="0" dirty="0" smtClean="0">
                <a:ln>
                  <a:noFill/>
                </a:ln>
                <a:solidFill>
                  <a:schemeClr val="accent3"/>
                </a:solidFill>
                <a:effectLst>
                  <a:outerShdw blurRad="38100" dist="38100" dir="2700000" algn="tl">
                    <a:srgbClr val="000000">
                      <a:alpha val="43137"/>
                    </a:srgbClr>
                  </a:outerShdw>
                </a:effectLst>
                <a:uLnTx/>
                <a:uFillTx/>
                <a:latin typeface="Verdana" pitchFamily="34" charset="0"/>
                <a:ea typeface="+mj-ea"/>
                <a:cs typeface="+mj-cs"/>
              </a:rPr>
              <a:t/>
            </a:r>
            <a:br>
              <a:rPr kumimoji="0" lang="nl-BE" sz="800" b="1" i="0" u="none" strike="noStrike" kern="1200" cap="none" spc="0" normalizeH="0" baseline="0" noProof="0" dirty="0" smtClean="0">
                <a:ln>
                  <a:noFill/>
                </a:ln>
                <a:solidFill>
                  <a:schemeClr val="accent3"/>
                </a:solidFill>
                <a:effectLst>
                  <a:outerShdw blurRad="38100" dist="38100" dir="2700000" algn="tl">
                    <a:srgbClr val="000000">
                      <a:alpha val="43137"/>
                    </a:srgbClr>
                  </a:outerShdw>
                </a:effectLst>
                <a:uLnTx/>
                <a:uFillTx/>
                <a:latin typeface="Verdana" pitchFamily="34" charset="0"/>
                <a:ea typeface="+mj-ea"/>
                <a:cs typeface="+mj-cs"/>
              </a:rPr>
            </a:br>
            <a:r>
              <a:rPr lang="nl-BE" sz="2800" b="1" dirty="0" smtClean="0">
                <a:solidFill>
                  <a:schemeClr val="accent1"/>
                </a:solidFill>
                <a:latin typeface="Verdana" pitchFamily="34" charset="0"/>
                <a:ea typeface="+mj-ea"/>
                <a:cs typeface="+mj-cs"/>
              </a:rPr>
              <a:t>3. Voorwerp van sociaal werk</a:t>
            </a:r>
            <a:endParaRPr kumimoji="0" lang="nl-BE" sz="5000" b="1" i="0" u="none" strike="noStrike" kern="1200" cap="none" spc="0" normalizeH="0" baseline="0" noProof="0" dirty="0">
              <a:ln>
                <a:noFill/>
              </a:ln>
              <a:solidFill>
                <a:schemeClr val="accent1"/>
              </a:solidFill>
              <a:effectLst>
                <a:outerShdw blurRad="38100" dist="38100" dir="2700000" algn="tl">
                  <a:srgbClr val="000000">
                    <a:alpha val="43137"/>
                  </a:srgbClr>
                </a:outerShdw>
              </a:effectLst>
              <a:uLnTx/>
              <a:uFillTx/>
              <a:latin typeface="+mj-lt"/>
              <a:ea typeface="+mj-ea"/>
              <a:cs typeface="+mj-cs"/>
            </a:endParaRPr>
          </a:p>
        </p:txBody>
      </p:sp>
      <p:sp>
        <p:nvSpPr>
          <p:cNvPr id="7" name="Rechthoek 6"/>
          <p:cNvSpPr/>
          <p:nvPr/>
        </p:nvSpPr>
        <p:spPr>
          <a:xfrm>
            <a:off x="285720" y="1500174"/>
            <a:ext cx="7858180" cy="1231106"/>
          </a:xfrm>
          <a:prstGeom prst="rect">
            <a:avLst/>
          </a:prstGeom>
        </p:spPr>
        <p:txBody>
          <a:bodyPr wrap="square">
            <a:spAutoFit/>
          </a:bodyPr>
          <a:lstStyle/>
          <a:p>
            <a:pPr marL="274320" indent="-274320" fontAlgn="auto">
              <a:spcBef>
                <a:spcPct val="50000"/>
              </a:spcBef>
              <a:spcAft>
                <a:spcPts val="0"/>
              </a:spcAft>
              <a:buClr>
                <a:schemeClr val="accent2"/>
              </a:buClr>
              <a:buSzPct val="90000"/>
            </a:pPr>
            <a:r>
              <a:rPr lang="nl-BE" sz="2000" b="1" dirty="0" smtClean="0">
                <a:solidFill>
                  <a:schemeClr val="accent4"/>
                </a:solidFill>
                <a:latin typeface="Verdana" pitchFamily="34" charset="0"/>
              </a:rPr>
              <a:t>3.2. Behoeften</a:t>
            </a:r>
          </a:p>
          <a:p>
            <a:pPr marL="274320" indent="-274320" fontAlgn="auto">
              <a:spcBef>
                <a:spcPct val="50000"/>
              </a:spcBef>
              <a:spcAft>
                <a:spcPts val="0"/>
              </a:spcAft>
              <a:buClr>
                <a:schemeClr val="accent2"/>
              </a:buClr>
              <a:buSzPct val="90000"/>
            </a:pPr>
            <a:r>
              <a:rPr lang="nl-NL" sz="1600" b="1" dirty="0" smtClean="0">
                <a:solidFill>
                  <a:srgbClr val="FF0000"/>
                </a:solidFill>
                <a:latin typeface="Verdana" pitchFamily="34" charset="0"/>
              </a:rPr>
              <a:t>3.2.1. begrip behoefte</a:t>
            </a:r>
          </a:p>
          <a:p>
            <a:pPr marL="274320" indent="-274320" fontAlgn="auto">
              <a:spcBef>
                <a:spcPct val="50000"/>
              </a:spcBef>
              <a:spcAft>
                <a:spcPts val="0"/>
              </a:spcAft>
              <a:buClr>
                <a:schemeClr val="accent2"/>
              </a:buClr>
              <a:buSzPct val="90000"/>
            </a:pPr>
            <a:endParaRPr lang="nl-BE" sz="2000" b="1" dirty="0" smtClean="0">
              <a:solidFill>
                <a:schemeClr val="accent4"/>
              </a:solidFill>
              <a:latin typeface="Verdana" pitchFamily="34" charset="0"/>
            </a:endParaRPr>
          </a:p>
        </p:txBody>
      </p:sp>
    </p:spTree>
    <p:custDataLst>
      <p:tags r:id="rId1"/>
    </p:custData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50915" name="Rectangle 3"/>
          <p:cNvSpPr>
            <a:spLocks noGrp="1" noChangeArrowheads="1"/>
          </p:cNvSpPr>
          <p:nvPr>
            <p:ph idx="1"/>
          </p:nvPr>
        </p:nvSpPr>
        <p:spPr>
          <a:xfrm>
            <a:off x="304800" y="2257444"/>
            <a:ext cx="8534400" cy="3762356"/>
          </a:xfrm>
        </p:spPr>
        <p:txBody>
          <a:bodyPr/>
          <a:lstStyle/>
          <a:p>
            <a:r>
              <a:rPr lang="nl-NL" sz="2000" b="1" dirty="0" smtClean="0">
                <a:solidFill>
                  <a:srgbClr val="0070C0"/>
                </a:solidFill>
                <a:latin typeface="+mj-lt"/>
              </a:rPr>
              <a:t>Uitgedrukte behoefte</a:t>
            </a:r>
            <a:endParaRPr lang="nl-NL" sz="2000" b="1" dirty="0">
              <a:solidFill>
                <a:srgbClr val="0070C0"/>
              </a:solidFill>
              <a:latin typeface="+mj-lt"/>
            </a:endParaRPr>
          </a:p>
          <a:p>
            <a:pPr lvl="1">
              <a:spcBef>
                <a:spcPct val="50000"/>
              </a:spcBef>
            </a:pPr>
            <a:r>
              <a:rPr lang="nl-NL" sz="2400" dirty="0">
                <a:latin typeface="+mj-lt"/>
              </a:rPr>
              <a:t>in functie van behoeftebevrediging</a:t>
            </a:r>
          </a:p>
          <a:p>
            <a:pPr lvl="1">
              <a:spcBef>
                <a:spcPct val="30000"/>
              </a:spcBef>
            </a:pPr>
            <a:r>
              <a:rPr lang="nl-NL" sz="2400" dirty="0">
                <a:latin typeface="+mj-lt"/>
              </a:rPr>
              <a:t>ervaren behoefte omgezet in taal, houding en/of gedrag (bijv. hulpvraag)</a:t>
            </a:r>
          </a:p>
          <a:p>
            <a:pPr lvl="1">
              <a:spcBef>
                <a:spcPct val="30000"/>
              </a:spcBef>
            </a:pPr>
            <a:r>
              <a:rPr lang="nl-NL" sz="2400" dirty="0">
                <a:latin typeface="+mj-lt"/>
              </a:rPr>
              <a:t>de </a:t>
            </a:r>
            <a:r>
              <a:rPr lang="nl-NL" sz="2400" dirty="0" smtClean="0">
                <a:latin typeface="+mj-lt"/>
              </a:rPr>
              <a:t>geformuleerde vraag/klacht </a:t>
            </a:r>
            <a:r>
              <a:rPr lang="nl-NL" sz="2400" dirty="0">
                <a:latin typeface="+mj-lt"/>
              </a:rPr>
              <a:t>wordt mee bepaald door het aanbod</a:t>
            </a:r>
            <a:endParaRPr lang="nl-NL" dirty="0">
              <a:latin typeface="+mj-lt"/>
            </a:endParaRPr>
          </a:p>
          <a:p>
            <a:pPr lvl="1">
              <a:spcBef>
                <a:spcPct val="30000"/>
              </a:spcBef>
            </a:pPr>
            <a:r>
              <a:rPr lang="nl-NL" sz="2400" dirty="0">
                <a:latin typeface="+mj-lt"/>
              </a:rPr>
              <a:t>wordt mee bepaald door de situatie, context en tijd</a:t>
            </a:r>
          </a:p>
        </p:txBody>
      </p:sp>
      <p:sp>
        <p:nvSpPr>
          <p:cNvPr id="4" name="Tijdelijke aanduiding voor datum 3"/>
          <p:cNvSpPr>
            <a:spLocks noGrp="1"/>
          </p:cNvSpPr>
          <p:nvPr>
            <p:ph type="dt" sz="half" idx="10"/>
          </p:nvPr>
        </p:nvSpPr>
        <p:spPr/>
        <p:txBody>
          <a:bodyPr/>
          <a:lstStyle/>
          <a:p>
            <a:r>
              <a:rPr lang="nl-BE" smtClean="0">
                <a:solidFill>
                  <a:srgbClr val="33CC33"/>
                </a:solidFill>
              </a:rPr>
              <a:t>2010-2011</a:t>
            </a:r>
            <a:endParaRPr lang="en-GB" dirty="0">
              <a:solidFill>
                <a:srgbClr val="33CC33"/>
              </a:solidFill>
            </a:endParaRPr>
          </a:p>
        </p:txBody>
      </p:sp>
      <p:sp>
        <p:nvSpPr>
          <p:cNvPr id="5" name="Tijdelijke aanduiding voor voettekst 4"/>
          <p:cNvSpPr>
            <a:spLocks noGrp="1"/>
          </p:cNvSpPr>
          <p:nvPr>
            <p:ph type="ftr" sz="quarter" idx="11"/>
          </p:nvPr>
        </p:nvSpPr>
        <p:spPr/>
        <p:txBody>
          <a:bodyPr/>
          <a:lstStyle/>
          <a:p>
            <a:r>
              <a:rPr lang="nl-NL" smtClean="0">
                <a:solidFill>
                  <a:srgbClr val="33CC33"/>
                </a:solidFill>
              </a:rPr>
              <a:t>Auteur zelfstudiepakket: Joke Knockaert</a:t>
            </a:r>
            <a:endParaRPr lang="en-GB" dirty="0">
              <a:solidFill>
                <a:srgbClr val="33CC33"/>
              </a:solidFill>
            </a:endParaRPr>
          </a:p>
        </p:txBody>
      </p:sp>
      <p:sp>
        <p:nvSpPr>
          <p:cNvPr id="6" name="Tijdelijke aanduiding voor dianummer 5"/>
          <p:cNvSpPr>
            <a:spLocks noGrp="1"/>
          </p:cNvSpPr>
          <p:nvPr>
            <p:ph type="sldNum" sz="quarter" idx="12"/>
          </p:nvPr>
        </p:nvSpPr>
        <p:spPr/>
        <p:txBody>
          <a:bodyPr/>
          <a:lstStyle/>
          <a:p>
            <a:fld id="{7FB8CBAB-F9F3-4F20-9CC1-75E13C59AFE6}" type="slidenum">
              <a:rPr lang="en-GB"/>
              <a:pPr/>
              <a:t>9</a:t>
            </a:fld>
            <a:endParaRPr lang="en-GB"/>
          </a:p>
        </p:txBody>
      </p:sp>
      <p:sp>
        <p:nvSpPr>
          <p:cNvPr id="8" name="Rectangle 2"/>
          <p:cNvSpPr txBox="1">
            <a:spLocks noChangeArrowheads="1"/>
          </p:cNvSpPr>
          <p:nvPr/>
        </p:nvSpPr>
        <p:spPr>
          <a:xfrm>
            <a:off x="357158" y="285728"/>
            <a:ext cx="8382000" cy="1107996"/>
          </a:xfrm>
          <a:prstGeom prst="rect">
            <a:avLst/>
          </a:prstGeom>
        </p:spPr>
        <p:txBody>
          <a:bodyPr vert="horz" lIns="0" rIns="0" bIns="0" anchor="b">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nl-BE" sz="2800" b="1" i="0" u="none" strike="noStrike" kern="1200" cap="none" spc="0" normalizeH="0" baseline="0" noProof="0" dirty="0" smtClean="0">
                <a:ln>
                  <a:noFill/>
                </a:ln>
                <a:solidFill>
                  <a:schemeClr val="accent3"/>
                </a:solidFill>
                <a:effectLst>
                  <a:outerShdw blurRad="38100" dist="38100" dir="2700000" algn="tl">
                    <a:srgbClr val="000000">
                      <a:alpha val="43137"/>
                    </a:srgbClr>
                  </a:outerShdw>
                </a:effectLst>
                <a:uLnTx/>
                <a:uFillTx/>
                <a:latin typeface="Verdana" pitchFamily="34" charset="0"/>
                <a:ea typeface="+mj-ea"/>
                <a:cs typeface="+mj-cs"/>
              </a:rPr>
              <a:t>I Sociaal Werk</a:t>
            </a: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nl-BE" sz="800" b="1" i="0" u="none" strike="noStrike" kern="1200" cap="none" spc="0" normalizeH="0" baseline="0" noProof="0" dirty="0" smtClean="0">
                <a:ln>
                  <a:noFill/>
                </a:ln>
                <a:solidFill>
                  <a:schemeClr val="accent3"/>
                </a:solidFill>
                <a:effectLst>
                  <a:outerShdw blurRad="38100" dist="38100" dir="2700000" algn="tl">
                    <a:srgbClr val="000000">
                      <a:alpha val="43137"/>
                    </a:srgbClr>
                  </a:outerShdw>
                </a:effectLst>
                <a:uLnTx/>
                <a:uFillTx/>
                <a:latin typeface="Verdana" pitchFamily="34" charset="0"/>
                <a:ea typeface="+mj-ea"/>
                <a:cs typeface="+mj-cs"/>
              </a:rPr>
              <a:t/>
            </a:r>
            <a:br>
              <a:rPr kumimoji="0" lang="nl-BE" sz="800" b="1" i="0" u="none" strike="noStrike" kern="1200" cap="none" spc="0" normalizeH="0" baseline="0" noProof="0" dirty="0" smtClean="0">
                <a:ln>
                  <a:noFill/>
                </a:ln>
                <a:solidFill>
                  <a:schemeClr val="accent3"/>
                </a:solidFill>
                <a:effectLst>
                  <a:outerShdw blurRad="38100" dist="38100" dir="2700000" algn="tl">
                    <a:srgbClr val="000000">
                      <a:alpha val="43137"/>
                    </a:srgbClr>
                  </a:outerShdw>
                </a:effectLst>
                <a:uLnTx/>
                <a:uFillTx/>
                <a:latin typeface="Verdana" pitchFamily="34" charset="0"/>
                <a:ea typeface="+mj-ea"/>
                <a:cs typeface="+mj-cs"/>
              </a:rPr>
            </a:br>
            <a:r>
              <a:rPr lang="nl-BE" sz="2800" b="1" dirty="0" smtClean="0">
                <a:solidFill>
                  <a:schemeClr val="accent1"/>
                </a:solidFill>
                <a:latin typeface="Verdana" pitchFamily="34" charset="0"/>
                <a:ea typeface="+mj-ea"/>
                <a:cs typeface="+mj-cs"/>
              </a:rPr>
              <a:t>3. Voorwerp van sociaal werk</a:t>
            </a:r>
            <a:endParaRPr kumimoji="0" lang="nl-BE" sz="5000" b="1" i="0" u="none" strike="noStrike" kern="1200" cap="none" spc="0" normalizeH="0" baseline="0" noProof="0" dirty="0">
              <a:ln>
                <a:noFill/>
              </a:ln>
              <a:solidFill>
                <a:schemeClr val="accent1"/>
              </a:solidFill>
              <a:effectLst>
                <a:outerShdw blurRad="38100" dist="38100" dir="2700000" algn="tl">
                  <a:srgbClr val="000000">
                    <a:alpha val="43137"/>
                  </a:srgbClr>
                </a:outerShdw>
              </a:effectLst>
              <a:uLnTx/>
              <a:uFillTx/>
              <a:latin typeface="+mj-lt"/>
              <a:ea typeface="+mj-ea"/>
              <a:cs typeface="+mj-cs"/>
            </a:endParaRPr>
          </a:p>
        </p:txBody>
      </p:sp>
      <p:sp>
        <p:nvSpPr>
          <p:cNvPr id="7" name="Rechthoek 6"/>
          <p:cNvSpPr/>
          <p:nvPr/>
        </p:nvSpPr>
        <p:spPr>
          <a:xfrm>
            <a:off x="285720" y="1500174"/>
            <a:ext cx="7858180" cy="1231106"/>
          </a:xfrm>
          <a:prstGeom prst="rect">
            <a:avLst/>
          </a:prstGeom>
        </p:spPr>
        <p:txBody>
          <a:bodyPr wrap="square">
            <a:spAutoFit/>
          </a:bodyPr>
          <a:lstStyle/>
          <a:p>
            <a:pPr marL="274320" indent="-274320" fontAlgn="auto">
              <a:spcBef>
                <a:spcPct val="50000"/>
              </a:spcBef>
              <a:spcAft>
                <a:spcPts val="0"/>
              </a:spcAft>
              <a:buClr>
                <a:schemeClr val="accent2"/>
              </a:buClr>
              <a:buSzPct val="90000"/>
            </a:pPr>
            <a:r>
              <a:rPr lang="nl-BE" sz="2000" b="1" dirty="0" smtClean="0">
                <a:solidFill>
                  <a:schemeClr val="accent4"/>
                </a:solidFill>
                <a:latin typeface="Verdana" pitchFamily="34" charset="0"/>
              </a:rPr>
              <a:t>3.2. Behoeften</a:t>
            </a:r>
          </a:p>
          <a:p>
            <a:pPr marL="274320" indent="-274320" fontAlgn="auto">
              <a:spcBef>
                <a:spcPct val="50000"/>
              </a:spcBef>
              <a:spcAft>
                <a:spcPts val="0"/>
              </a:spcAft>
              <a:buClr>
                <a:schemeClr val="accent2"/>
              </a:buClr>
              <a:buSzPct val="90000"/>
            </a:pPr>
            <a:r>
              <a:rPr lang="nl-NL" sz="1600" b="1" dirty="0" smtClean="0">
                <a:solidFill>
                  <a:srgbClr val="FF0000"/>
                </a:solidFill>
                <a:latin typeface="Verdana" pitchFamily="34" charset="0"/>
              </a:rPr>
              <a:t>3.2.1. begrip behoefte</a:t>
            </a:r>
          </a:p>
          <a:p>
            <a:pPr marL="274320" indent="-274320" fontAlgn="auto">
              <a:spcBef>
                <a:spcPct val="50000"/>
              </a:spcBef>
              <a:spcAft>
                <a:spcPts val="0"/>
              </a:spcAft>
              <a:buClr>
                <a:schemeClr val="accent2"/>
              </a:buClr>
              <a:buSzPct val="90000"/>
            </a:pPr>
            <a:endParaRPr lang="nl-BE" sz="2000" b="1" dirty="0" smtClean="0">
              <a:solidFill>
                <a:schemeClr val="accent4"/>
              </a:solidFill>
              <a:latin typeface="Verdana" pitchFamily="34" charset="0"/>
            </a:endParaRPr>
          </a:p>
        </p:txBody>
      </p:sp>
    </p:spTree>
    <p:custDataLst>
      <p:tags r:id="rId1"/>
    </p:custDataLst>
  </p:cSld>
  <p:clrMapOvr>
    <a:masterClrMapping/>
  </p:clrMapOvr>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ESENTATION_ID" val="1050"/>
  <p:tag name="ART_ENCODE_TYPE" val="0"/>
  <p:tag name="ART_ENCODE_INDEX" val="1"/>
  <p:tag name="PRESENTATION_PLAYLIST_COUNT" val="1"/>
  <p:tag name="PRESENTATION_PLAYLIST_1" val="klassiek"/>
  <p:tag name="PRESENTATION_PRESENTER_SLIDE_LEVEL" val="0"/>
  <p:tag name="ARTICULATE_TEMPLATE" val="SWT"/>
  <p:tag name="ARTICULATE_TEMPLATE_GUID" val="f57fdf75-33e0-48ac-a758-229753d887d4"/>
  <p:tag name="LMS_PUBLISH" val="No"/>
  <p:tag name="PRESENTER_PREVIEW_MODE" val="0"/>
  <p:tag name="PRESENTER_PREVIEW_START" val="1"/>
  <p:tag name="PLAYERLOGOHEIGHT" val="280"/>
  <p:tag name="PLAYERLOGOWIDTH" val="488"/>
  <p:tag name="LAUNCHINNEWWINDOW" val="0"/>
  <p:tag name="LASTPUBLISHED" val="C:\Documents and Settings\ladmin.ASAP01---8020XP\Mijn documenten\SWT-zelfstudie\Les 8\SWT.delta.les8\player.html"/>
  <p:tag name="ARTICULATE_PRESENTER_VERSION" val="6"/>
  <p:tag name="ARTICULATE_PROJECT_OPEN" val="1"/>
  <p:tag name="PUBLISH_TITLE" val="podcast8"/>
  <p:tag name="ARTICULATE_PUBLISH_PATH" val="C:\Documents and Settings\ladmin.ASAP01---8020XP\Mijn documenten\SWT-zelfstudie\Les 8"/>
  <p:tag name="ARTICULATE_LOGO" val="Artev_be_logo_met_baseline.jpg"/>
  <p:tag name="ARTICULATE_PRESENTER" val="Joke Knockaert"/>
  <p:tag name="ARTICULATE_PRESENTER_GUID" val="B88A208BA776"/>
  <p:tag name="ARTICULATE_LMS" val="0"/>
</p:tagLst>
</file>

<file path=ppt/tags/tag10.xml><?xml version="1.0" encoding="utf-8"?>
<p:tagLst xmlns:a="http://schemas.openxmlformats.org/drawingml/2006/main" xmlns:r="http://schemas.openxmlformats.org/officeDocument/2006/relationships" xmlns:p="http://schemas.openxmlformats.org/presentationml/2006/main">
  <p:tag name="AUDIO_ID" val="524"/>
  <p:tag name="ELAPSEDTIME" val="45,5"/>
  <p:tag name="ARTICULATE_TITLE_TAG" val="Casus schoolgebouwen"/>
  <p:tag name="ARTICULATE_SLIDE_PAUSE" val="0"/>
  <p:tag name="ARTICULATE_NAV_LEVEL" val="1"/>
  <p:tag name="ARTICULATE_PLAYLIST_ID" val="-1"/>
  <p:tag name="ARTICULATE_LOCK_SLIDE" val="0"/>
  <p:tag name="ARTICULATE_SLIDE_NAV" val="7"/>
  <p:tag name="ARTICULATE_SLIDE_GUID" val="ebfc8c31-9333-418d-9e47-481e3296bccb"/>
</p:tagLst>
</file>

<file path=ppt/tags/tag11.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DOCUME~1\LADMIN~1.ASA\LOCALS~1\Temp\articulate\presenter\imgtemp\38NdYgqA_bestanden\slide0001_image001.png"/>
</p:tagLst>
</file>

<file path=ppt/tags/tag12.xml><?xml version="1.0" encoding="utf-8"?>
<p:tagLst xmlns:a="http://schemas.openxmlformats.org/drawingml/2006/main" xmlns:r="http://schemas.openxmlformats.org/officeDocument/2006/relationships" xmlns:p="http://schemas.openxmlformats.org/presentationml/2006/main">
  <p:tag name="AUDIO_ID" val="470"/>
  <p:tag name="ELAPSEDTIME" val="224,5"/>
  <p:tag name="ARTICULATE_TITLE_TAG" val="Ervaren behoeften"/>
  <p:tag name="ARTICULATE_SLIDE_PAUSE" val="0"/>
  <p:tag name="ARTICULATE_NAV_LEVEL" val="1"/>
  <p:tag name="ARTICULATE_PLAYLIST_ID" val="-1"/>
  <p:tag name="ARTICULATE_LOCK_SLIDE" val="0"/>
  <p:tag name="ARTICULATE_SLIDE_NAV" val="8"/>
  <p:tag name="ARTICULATE_SLIDE_GUID" val="0e1fe1db-f42e-457d-be1d-ac155b3e79f5"/>
</p:tagLst>
</file>

<file path=ppt/tags/tag13.xml><?xml version="1.0" encoding="utf-8"?>
<p:tagLst xmlns:a="http://schemas.openxmlformats.org/drawingml/2006/main" xmlns:r="http://schemas.openxmlformats.org/officeDocument/2006/relationships" xmlns:p="http://schemas.openxmlformats.org/presentationml/2006/main">
  <p:tag name="AUDIO_ID" val="471"/>
  <p:tag name="ELAPSEDTIME" val="159,5"/>
  <p:tag name="ARTICULATE_TITLE_TAG" val="Uitgedrukte behoefte"/>
  <p:tag name="ARTICULATE_SLIDE_PAUSE" val="0"/>
  <p:tag name="ARTICULATE_NAV_LEVEL" val="1"/>
  <p:tag name="ARTICULATE_PLAYLIST_ID" val="-1"/>
  <p:tag name="ARTICULATE_LOCK_SLIDE" val="0"/>
  <p:tag name="ARTICULATE_SLIDE_NAV" val="9"/>
  <p:tag name="ARTICULATE_SLIDE_GUID" val="9ceb13f6-767b-45e7-a3c5-ab91b99901eb"/>
</p:tagLst>
</file>

<file path=ppt/tags/tag14.xml><?xml version="1.0" encoding="utf-8"?>
<p:tagLst xmlns:a="http://schemas.openxmlformats.org/drawingml/2006/main" xmlns:r="http://schemas.openxmlformats.org/officeDocument/2006/relationships" xmlns:p="http://schemas.openxmlformats.org/presentationml/2006/main">
  <p:tag name="AUDIO_ID" val="472"/>
  <p:tag name="ELAPSEDTIME" val="122,4"/>
  <p:tag name="ARTICULATE_TITLE_TAG" val="Vergelijkende - normatieve behoefte"/>
  <p:tag name="ARTICULATE_SLIDE_PAUSE" val="0"/>
  <p:tag name="ARTICULATE_NAV_LEVEL" val="1"/>
  <p:tag name="ARTICULATE_PLAYLIST_ID" val="-1"/>
  <p:tag name="ARTICULATE_LOCK_SLIDE" val="0"/>
  <p:tag name="ARTICULATE_SLIDE_NAV" val="10"/>
  <p:tag name="ARTICULATE_SLIDE_GUID" val="b17e1fd0-d00b-4954-94f4-de0ac499882d"/>
</p:tagLst>
</file>

<file path=ppt/tags/tag15.xml><?xml version="1.0" encoding="utf-8"?>
<p:tagLst xmlns:a="http://schemas.openxmlformats.org/drawingml/2006/main" xmlns:r="http://schemas.openxmlformats.org/officeDocument/2006/relationships" xmlns:p="http://schemas.openxmlformats.org/presentationml/2006/main">
  <p:tag name="ARTICULATE_TITLE_TAG" val="Casus eenzaamheid"/>
  <p:tag name="ARTICULATE_SLIDE_PAUSE" val="0"/>
  <p:tag name="ARTICULATE_NAV_LEVEL" val="1"/>
  <p:tag name="ARTICULATE_PLAYLIST_ID" val="-1"/>
  <p:tag name="ARTICULATE_LOCK_SLIDE" val="0"/>
  <p:tag name="ARTICULATE_SLIDE_NAV" val="11"/>
  <p:tag name="ARTICULATE_SLIDE_GUID" val="30d383e7-e983-4af0-b498-634007940bad"/>
</p:tagLst>
</file>

<file path=ppt/tags/tag16.xml><?xml version="1.0" encoding="utf-8"?>
<p:tagLst xmlns:a="http://schemas.openxmlformats.org/drawingml/2006/main" xmlns:r="http://schemas.openxmlformats.org/officeDocument/2006/relationships" xmlns:p="http://schemas.openxmlformats.org/presentationml/2006/main">
  <p:tag name="QM_PROPERTIES_UNSET" val="1"/>
  <p:tag name="AQP_TRAP" val="0"/>
  <p:tag name="QUIZMAKER_QUIZ_FILENAME" val="C:\Documents and Settings\ladmin.ASAP01---8020XP\Mijn documenten\SWT-zelfstudie\Articulate PPT bestanden\Behoeften.quiz"/>
  <p:tag name="QUIZMAKER_QUIZ_SLIDE_ID" val="527"/>
  <p:tag name="QUIZMAKER_QUIZ_FORCE_UPDATE" val="0"/>
  <p:tag name="AQP_PASS_ACTION" val="2"/>
  <p:tag name="AQP_FAIL_ACTION" val="2"/>
  <p:tag name="ARTICULATE_TITLE_TAG" val="Oefening eenzaamheid"/>
  <p:tag name="ARTICULATE_SLIDE_PAUSE" val="0"/>
  <p:tag name="ARTICULATE_NAV_LEVEL" val="1"/>
  <p:tag name="ARTICULATE_PLAYLIST_ID" val="-1"/>
  <p:tag name="ARTICULATE_LOCK_SLIDE" val="0"/>
  <p:tag name="OVERRIDE" val="QUIZMAKER_QUIZ_SLIDE"/>
  <p:tag name="QUIZMAKER_QUIZ_TITLE" val="Behoeften"/>
  <p:tag name="AQP_PASS_SCORE" val="80"/>
  <p:tag name="QUIZMAKER_LAST_MODIFY_DATE" val="40548,749537037"/>
  <p:tag name="ELAPSEDTIME" val="5"/>
  <p:tag name="ARTICULATE_SLIDE_NAV" val="12"/>
  <p:tag name="ARTICULATE_SLIDE_GUID" val="75207659-bba2-41a9-8062-0f67f295ea26"/>
</p:tagLst>
</file>

<file path=ppt/tags/tag17.xml><?xml version="1.0" encoding="utf-8"?>
<p:tagLst xmlns:a="http://schemas.openxmlformats.org/drawingml/2006/main" xmlns:r="http://schemas.openxmlformats.org/officeDocument/2006/relationships" xmlns:p="http://schemas.openxmlformats.org/presentationml/2006/main">
  <p:tag name="QM_PROPERTY" val="1"/>
  <p:tag name="ART_QM_A" val="1"/>
</p:tagLst>
</file>

<file path=ppt/tags/tag18.xml><?xml version="1.0" encoding="utf-8"?>
<p:tagLst xmlns:a="http://schemas.openxmlformats.org/drawingml/2006/main" xmlns:r="http://schemas.openxmlformats.org/officeDocument/2006/relationships" xmlns:p="http://schemas.openxmlformats.org/presentationml/2006/main">
  <p:tag name="ART_QM_A" val="1"/>
</p:tagLst>
</file>

<file path=ppt/tags/tag19.xml><?xml version="1.0" encoding="utf-8"?>
<p:tagLst xmlns:a="http://schemas.openxmlformats.org/drawingml/2006/main" xmlns:r="http://schemas.openxmlformats.org/officeDocument/2006/relationships" xmlns:p="http://schemas.openxmlformats.org/presentationml/2006/main">
  <p:tag name="ART_QM_B" val="1"/>
</p:tagLst>
</file>

<file path=ppt/tags/tag2.xml><?xml version="1.0" encoding="utf-8"?>
<p:tagLst xmlns:a="http://schemas.openxmlformats.org/drawingml/2006/main" xmlns:r="http://schemas.openxmlformats.org/officeDocument/2006/relationships" xmlns:p="http://schemas.openxmlformats.org/presentationml/2006/main">
  <p:tag name="AUDIO_ID" val="519"/>
  <p:tag name="ELAPSEDTIME" val="24,1"/>
  <p:tag name="ARTICULATE_SLIDE_PAUSE" val="0"/>
  <p:tag name="ARTICULATE_NAV_LEVEL" val="1"/>
  <p:tag name="ARTICULATE_PLAYLIST" val="klassiek"/>
  <p:tag name="ARTICULATE_PLAYLIST_ID" val="0"/>
  <p:tag name="ARTICULATE_LOCK_SLIDE" val="0"/>
  <p:tag name="ARTICULATE_SLIDE_NAV" val="1"/>
  <p:tag name="ARTICULATE_SLIDE_GUID" val="a1950bf9-5fef-49bf-8168-fd7f62c121cc"/>
</p:tagLst>
</file>

<file path=ppt/tags/tag20.xml><?xml version="1.0" encoding="utf-8"?>
<p:tagLst xmlns:a="http://schemas.openxmlformats.org/drawingml/2006/main" xmlns:r="http://schemas.openxmlformats.org/officeDocument/2006/relationships" xmlns:p="http://schemas.openxmlformats.org/presentationml/2006/main">
  <p:tag name="ART_QM_A" val="1"/>
</p:tagLst>
</file>

<file path=ppt/tags/tag21.xml><?xml version="1.0" encoding="utf-8"?>
<p:tagLst xmlns:a="http://schemas.openxmlformats.org/drawingml/2006/main" xmlns:r="http://schemas.openxmlformats.org/officeDocument/2006/relationships" xmlns:p="http://schemas.openxmlformats.org/presentationml/2006/main">
  <p:tag name="ART_QM_B" val="1"/>
</p:tagLst>
</file>

<file path=ppt/tags/tag22.xml><?xml version="1.0" encoding="utf-8"?>
<p:tagLst xmlns:a="http://schemas.openxmlformats.org/drawingml/2006/main" xmlns:r="http://schemas.openxmlformats.org/officeDocument/2006/relationships" xmlns:p="http://schemas.openxmlformats.org/presentationml/2006/main">
  <p:tag name="AUDIO_ID" val="473"/>
  <p:tag name="ELAPSEDTIME" val="42,5"/>
  <p:tag name="ARTICULATE_TITLE_TAG" val="Taxonomie Bradshaw"/>
  <p:tag name="ARTICULATE_SLIDE_PAUSE" val="0"/>
  <p:tag name="ARTICULATE_NAV_LEVEL" val="1"/>
  <p:tag name="ARTICULATE_PLAYLIST_ID" val="-1"/>
  <p:tag name="ARTICULATE_LOCK_SLIDE" val="0"/>
  <p:tag name="ARTICULATE_SLIDE_NAV" val="13"/>
  <p:tag name="ARTICULATE_SLIDE_GUID" val="f0d8f41e-92ab-4eb1-b1cf-5be22dd666d0"/>
</p:tagLst>
</file>

<file path=ppt/tags/tag23.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DOCUME~1\LADMIN~1.ASA\LOCALS~1\Temp\articulate\presenter\imgtemp\sOwKqI6b_bestanden\slide0001_image001.jpg"/>
</p:tagLst>
</file>

<file path=ppt/tags/tag24.xml><?xml version="1.0" encoding="utf-8"?>
<p:tagLst xmlns:a="http://schemas.openxmlformats.org/drawingml/2006/main" xmlns:r="http://schemas.openxmlformats.org/officeDocument/2006/relationships" xmlns:p="http://schemas.openxmlformats.org/presentationml/2006/main">
  <p:tag name="QM_PROPERTIES_UNSET" val="1"/>
  <p:tag name="AQP_PASS_ACTION" val="2"/>
  <p:tag name="AQP_FAIL_ACTION" val="2"/>
  <p:tag name="QUIZMAKER_QUIZ_FILENAME" val="C:\Documents and Settings\ladmin.ASAP01---8020XP\Mijn documenten\SWT-zelfstudie\Articulate PPT bestanden\Oefening.quiz"/>
  <p:tag name="QUIZMAKER_QUIZ_SLIDE_ID" val="528"/>
  <p:tag name="QUIZMAKER_QUIZ_FORCE_UPDATE" val="0"/>
  <p:tag name="AQP_TRAP" val="0"/>
  <p:tag name="ARTICULATE_TITLE_TAG" val="Oefening Bradshaw"/>
  <p:tag name="ARTICULATE_SLIDE_PAUSE" val="0"/>
  <p:tag name="ARTICULATE_NAV_LEVEL" val="1"/>
  <p:tag name="ARTICULATE_PLAYLIST_ID" val="-1"/>
  <p:tag name="ARTICULATE_LOCK_SLIDE" val="0"/>
  <p:tag name="OVERRIDE" val="QUIZMAKER_QUIZ_SLIDE"/>
  <p:tag name="QUIZMAKER_QUIZ_TITLE" val="Oefening"/>
  <p:tag name="AQP_PASS_SCORE" val="80"/>
  <p:tag name="QUIZMAKER_LAST_MODIFY_DATE" val="40548,8667939815"/>
  <p:tag name="ELAPSEDTIME" val="5"/>
  <p:tag name="ARTICULATE_SLIDE_NAV" val="14"/>
  <p:tag name="ARTICULATE_SLIDE_GUID" val="b419c24e-08c3-458b-8541-0535551e175c"/>
</p:tagLst>
</file>

<file path=ppt/tags/tag25.xml><?xml version="1.0" encoding="utf-8"?>
<p:tagLst xmlns:a="http://schemas.openxmlformats.org/drawingml/2006/main" xmlns:r="http://schemas.openxmlformats.org/officeDocument/2006/relationships" xmlns:p="http://schemas.openxmlformats.org/presentationml/2006/main">
  <p:tag name="QM_PROPERTY" val="1"/>
  <p:tag name="ART_QM_A" val="1"/>
</p:tagLst>
</file>

<file path=ppt/tags/tag26.xml><?xml version="1.0" encoding="utf-8"?>
<p:tagLst xmlns:a="http://schemas.openxmlformats.org/drawingml/2006/main" xmlns:r="http://schemas.openxmlformats.org/officeDocument/2006/relationships" xmlns:p="http://schemas.openxmlformats.org/presentationml/2006/main">
  <p:tag name="ART_QM_A" val="1"/>
</p:tagLst>
</file>

<file path=ppt/tags/tag27.xml><?xml version="1.0" encoding="utf-8"?>
<p:tagLst xmlns:a="http://schemas.openxmlformats.org/drawingml/2006/main" xmlns:r="http://schemas.openxmlformats.org/officeDocument/2006/relationships" xmlns:p="http://schemas.openxmlformats.org/presentationml/2006/main">
  <p:tag name="ART_QM_B" val="1"/>
</p:tagLst>
</file>

<file path=ppt/tags/tag28.xml><?xml version="1.0" encoding="utf-8"?>
<p:tagLst xmlns:a="http://schemas.openxmlformats.org/drawingml/2006/main" xmlns:r="http://schemas.openxmlformats.org/officeDocument/2006/relationships" xmlns:p="http://schemas.openxmlformats.org/presentationml/2006/main">
  <p:tag name="AUDIO_ID" val="521"/>
  <p:tag name="ELAPSEDTIME" val="39,4"/>
  <p:tag name="ARTICULATE_TITLE_TAG" val="Vertaling &amp; verdichting"/>
  <p:tag name="ARTICULATE_SLIDE_PAUSE" val="0"/>
  <p:tag name="ARTICULATE_NAV_LEVEL" val="1"/>
  <p:tag name="ARTICULATE_PLAYLIST_ID" val="-1"/>
  <p:tag name="ARTICULATE_LOCK_SLIDE" val="0"/>
  <p:tag name="ARTICULATE_SLIDE_NAV" val="15"/>
  <p:tag name="ARTICULATE_SLIDE_GUID" val="3675cbfd-f119-4ec7-b13b-0f0b2273e408"/>
</p:tagLst>
</file>

<file path=ppt/tags/tag29.xml><?xml version="1.0" encoding="utf-8"?>
<p:tagLst xmlns:a="http://schemas.openxmlformats.org/drawingml/2006/main" xmlns:r="http://schemas.openxmlformats.org/officeDocument/2006/relationships" xmlns:p="http://schemas.openxmlformats.org/presentationml/2006/main">
  <p:tag name="ARTICULATE_TITLE_TAG" val="Oefening vertaling &amp; verdichting"/>
  <p:tag name="ARTICULATE_SLIDE_PAUSE" val="0"/>
  <p:tag name="ARTICULATE_NAV_LEVEL" val="1"/>
  <p:tag name="ARTICULATE_PLAYLIST_ID" val="-1"/>
  <p:tag name="ARTICULATE_LOCK_SLIDE" val="0"/>
  <p:tag name="ARTICULATE_SLIDE_NAV" val="16"/>
  <p:tag name="ARTICULATE_SLIDE_GUID" val="d5d9f121-67ee-4915-a6ed-051ad4915632"/>
</p:tagLst>
</file>

<file path=ppt/tags/tag3.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30.xml><?xml version="1.0" encoding="utf-8"?>
<p:tagLst xmlns:a="http://schemas.openxmlformats.org/drawingml/2006/main" xmlns:r="http://schemas.openxmlformats.org/officeDocument/2006/relationships" xmlns:p="http://schemas.openxmlformats.org/presentationml/2006/main">
  <p:tag name="AUDIO_ID" val="475"/>
  <p:tag name="ELAPSEDTIME" val="234,0"/>
  <p:tag name="ARTICULATE_TITLE_TAG" val="Ervaren tot uitgedrukt"/>
  <p:tag name="ARTICULATE_SLIDE_PAUSE" val="0"/>
  <p:tag name="ARTICULATE_NAV_LEVEL" val="1"/>
  <p:tag name="ARTICULATE_PLAYLIST_ID" val="-1"/>
  <p:tag name="ARTICULATE_LOCK_SLIDE" val="0"/>
  <p:tag name="ARTICULATE_SLIDE_NAV" val="17"/>
  <p:tag name="ARTICULATE_SLIDE_GUID" val="05d247ef-b0e1-4834-b309-f652c7c14fb0"/>
</p:tagLst>
</file>

<file path=ppt/tags/tag31.xml><?xml version="1.0" encoding="utf-8"?>
<p:tagLst xmlns:a="http://schemas.openxmlformats.org/drawingml/2006/main" xmlns:r="http://schemas.openxmlformats.org/officeDocument/2006/relationships" xmlns:p="http://schemas.openxmlformats.org/presentationml/2006/main">
  <p:tag name="AUDIO_ID" val="530"/>
  <p:tag name="ELAPSEDTIME" val="99,8"/>
  <p:tag name="ARTICULATE_TITLE_TAG" val="Illustratie ervaren tot uitgedrukt"/>
  <p:tag name="ARTICULATE_SLIDE_PAUSE" val="0"/>
  <p:tag name="ARTICULATE_NAV_LEVEL" val="1"/>
  <p:tag name="ARTICULATE_PLAYLIST" val="klassiek"/>
  <p:tag name="ARTICULATE_PLAYLIST_ID" val="0"/>
  <p:tag name="ARTICULATE_LOCK_SLIDE" val="0"/>
  <p:tag name="ARTICULATE_SLIDE_NAV" val="18"/>
  <p:tag name="ARTICULATE_SLIDE_GUID" val="fb4d0671-5847-401b-ab91-ed7921b00f6d"/>
</p:tagLst>
</file>

<file path=ppt/tags/tag32.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DOCUME~1\LADMIN~1.ASA\LOCALS~1\Temp\articulate\presenter\imgtemp\GT2ClqZs_bestanden\slide0001_image001.jpg"/>
</p:tagLst>
</file>

<file path=ppt/tags/tag33.xml><?xml version="1.0" encoding="utf-8"?>
<p:tagLst xmlns:a="http://schemas.openxmlformats.org/drawingml/2006/main" xmlns:r="http://schemas.openxmlformats.org/officeDocument/2006/relationships" xmlns:p="http://schemas.openxmlformats.org/presentationml/2006/main">
  <p:tag name="AUDIO_ID" val="476"/>
  <p:tag name="ELAPSEDTIME" val="80,0"/>
  <p:tag name="ARTICULATE_TITLE_TAG" val="uitgedrukt versus normatief"/>
  <p:tag name="ARTICULATE_SLIDE_PAUSE" val="0"/>
  <p:tag name="ARTICULATE_NAV_LEVEL" val="1"/>
  <p:tag name="ARTICULATE_PLAYLIST_ID" val="-1"/>
  <p:tag name="ARTICULATE_LOCK_SLIDE" val="0"/>
  <p:tag name="ARTICULATE_SLIDE_NAV" val="19"/>
  <p:tag name="ARTICULATE_SLIDE_GUID" val="83932880-bcc5-42bd-ad56-01c86b0fefdf"/>
</p:tagLst>
</file>

<file path=ppt/tags/tag4.xml><?xml version="1.0" encoding="utf-8"?>
<p:tagLst xmlns:a="http://schemas.openxmlformats.org/drawingml/2006/main" xmlns:r="http://schemas.openxmlformats.org/officeDocument/2006/relationships" xmlns:p="http://schemas.openxmlformats.org/presentationml/2006/main">
  <p:tag name="AUDIO_ID" val="468"/>
  <p:tag name="ELAPSEDTIME" val="37,2"/>
  <p:tag name="ARTICULATE_TITLE_TAG" val="overzicht les 8"/>
  <p:tag name="ARTICULATE_SLIDE_PAUSE" val="0"/>
  <p:tag name="ARTICULATE_NAV_LEVEL" val="1"/>
  <p:tag name="ARTICULATE_PLAYLIST_ID" val="-1"/>
  <p:tag name="ARTICULATE_LOCK_SLIDE" val="0"/>
  <p:tag name="ARTICULATE_SLIDE_NAV" val="2"/>
  <p:tag name="ARTICULATE_SLIDE_GUID" val="88a14637-b273-4bb3-935a-8b7faf6a5d79"/>
</p:tagLst>
</file>

<file path=ppt/tags/tag5.xml><?xml version="1.0" encoding="utf-8"?>
<p:tagLst xmlns:a="http://schemas.openxmlformats.org/drawingml/2006/main" xmlns:r="http://schemas.openxmlformats.org/officeDocument/2006/relationships" xmlns:p="http://schemas.openxmlformats.org/presentationml/2006/main">
  <p:tag name="AUDIO_ID" val="518"/>
  <p:tag name="ELAPSEDTIME" val="218,0"/>
  <p:tag name="ARTICULATE_TITLE_TAG" val="overzicht les 8"/>
  <p:tag name="ARTICULATE_SLIDE_PAUSE" val="0"/>
  <p:tag name="ARTICULATE_NAV_LEVEL" val="1"/>
  <p:tag name="ARTICULATE_PLAYLIST_ID" val="-1"/>
  <p:tag name="ARTICULATE_LOCK_SLIDE" val="0"/>
  <p:tag name="ARTICULATE_SLIDE_NAV" val="3"/>
  <p:tag name="ARTICULATE_SLIDE_GUID" val="6c18947c-28ae-49b5-a6d5-d457d94099bd"/>
</p:tagLst>
</file>

<file path=ppt/tags/tag6.xml><?xml version="1.0" encoding="utf-8"?>
<p:tagLst xmlns:a="http://schemas.openxmlformats.org/drawingml/2006/main" xmlns:r="http://schemas.openxmlformats.org/officeDocument/2006/relationships" xmlns:p="http://schemas.openxmlformats.org/presentationml/2006/main">
  <p:tag name="AUDIO_ID" val="523"/>
  <p:tag name="ELAPSEDTIME" val="83,8"/>
  <p:tag name="ARTICULATE_TITLE_TAG" val="Behoeften Bradshaw"/>
  <p:tag name="ARTICULATE_SLIDE_PAUSE" val="0"/>
  <p:tag name="ARTICULATE_NAV_LEVEL" val="1"/>
  <p:tag name="ARTICULATE_PLAYLIST_ID" val="-1"/>
  <p:tag name="ARTICULATE_LOCK_SLIDE" val="0"/>
  <p:tag name="ARTICULATE_SLIDE_NAV" val="4"/>
  <p:tag name="ARTICULATE_SLIDE_GUID" val="e1b30aba-ba39-4192-a316-4c278aa75587"/>
</p:tagLst>
</file>

<file path=ppt/tags/tag7.xml><?xml version="1.0" encoding="utf-8"?>
<p:tagLst xmlns:a="http://schemas.openxmlformats.org/drawingml/2006/main" xmlns:r="http://schemas.openxmlformats.org/officeDocument/2006/relationships" xmlns:p="http://schemas.openxmlformats.org/presentationml/2006/main">
  <p:tag name="AUDIO_ID" val="525"/>
  <p:tag name="TIMELINE" val="22,3/25,9/51,7/81,2/138,1/183,7"/>
  <p:tag name="ELAPSEDTIME" val="299,2"/>
  <p:tag name="ARTICULATE_TITLE_TAG" val="Casus schoolgebouwen"/>
  <p:tag name="ARTICULATE_SLIDE_PAUSE" val="0"/>
  <p:tag name="ARTICULATE_NAV_LEVEL" val="1"/>
  <p:tag name="ARTICULATE_PLAYLIST_ID" val="-1"/>
  <p:tag name="ARTICULATE_LOCK_SLIDE" val="0"/>
  <p:tag name="ARTICULATE_SLIDE_NAV" val="5"/>
  <p:tag name="ARTICULATE_SLIDE_GUID" val="b31b9dfa-61eb-464c-871f-7b1bb353f069"/>
</p:tagLst>
</file>

<file path=ppt/tags/tag8.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DOCUME~1\LADMIN~1.ASA\LOCALS~1\Temp\articulate\presenter\imgtemp\0A6XD8kE_bestanden\slide0001_image001.jpg"/>
</p:tagLst>
</file>

<file path=ppt/tags/tag9.xml><?xml version="1.0" encoding="utf-8"?>
<p:tagLst xmlns:a="http://schemas.openxmlformats.org/drawingml/2006/main" xmlns:r="http://schemas.openxmlformats.org/officeDocument/2006/relationships" xmlns:p="http://schemas.openxmlformats.org/presentationml/2006/main">
  <p:tag name="AUDIO_ID" val="526"/>
  <p:tag name="TIMELINE" val="3,9/36,5/69,7/106,2"/>
  <p:tag name="ELAPSEDTIME" val="144,0"/>
  <p:tag name="ARTICULATE_TITLE_TAG" val="Casus schoolgebouwen"/>
  <p:tag name="ARTICULATE_SLIDE_PAUSE" val="0"/>
  <p:tag name="ARTICULATE_NAV_LEVEL" val="1"/>
  <p:tag name="ARTICULATE_PLAYLIST_ID" val="-1"/>
  <p:tag name="ARTICULATE_LOCK_SLIDE" val="0"/>
  <p:tag name="ARTICULATE_SLIDE_NAV" val="6"/>
  <p:tag name="ARTICULATE_SLIDE_GUID" val="e5f7810c-d68a-42f5-a517-921b0bc227ef"/>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troom">
  <a:themeElements>
    <a:clrScheme name="Technisch">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Stroom">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Stroom">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th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h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10141</TotalTime>
  <Words>1059</Words>
  <Application>Microsoft Macintosh PowerPoint</Application>
  <PresentationFormat>Diavoorstelling (4:3)</PresentationFormat>
  <Paragraphs>200</Paragraphs>
  <Slides>19</Slides>
  <Notes>19</Notes>
  <HiddenSlides>0</HiddenSlides>
  <MMClips>0</MMClips>
  <ScaleCrop>false</ScaleCrop>
  <HeadingPairs>
    <vt:vector size="4" baseType="variant">
      <vt:variant>
        <vt:lpstr>Thema</vt:lpstr>
      </vt:variant>
      <vt:variant>
        <vt:i4>1</vt:i4>
      </vt:variant>
      <vt:variant>
        <vt:lpstr>Diatitels</vt:lpstr>
      </vt:variant>
      <vt:variant>
        <vt:i4>19</vt:i4>
      </vt:variant>
    </vt:vector>
  </HeadingPairs>
  <TitlesOfParts>
    <vt:vector size="20" baseType="lpstr">
      <vt:lpstr>Stroom</vt:lpstr>
      <vt:lpstr>Les 8</vt:lpstr>
      <vt:lpstr>Dia 2</vt:lpstr>
      <vt:lpstr>Dia 3</vt:lpstr>
      <vt:lpstr>Dia 4</vt:lpstr>
      <vt:lpstr>Dia 5</vt:lpstr>
      <vt:lpstr>Dia 6</vt:lpstr>
      <vt:lpstr>Dia 7</vt:lpstr>
      <vt:lpstr>Dia 8</vt:lpstr>
      <vt:lpstr>Dia 9</vt:lpstr>
      <vt:lpstr>Dia 10</vt:lpstr>
      <vt:lpstr>Dia 11</vt:lpstr>
      <vt:lpstr>Behoeften</vt:lpstr>
      <vt:lpstr>Dia 13</vt:lpstr>
      <vt:lpstr>Oefening</vt:lpstr>
      <vt:lpstr>Dia 15</vt:lpstr>
      <vt:lpstr>Dia 16</vt:lpstr>
      <vt:lpstr>Dia 17</vt:lpstr>
      <vt:lpstr>Dia 18</vt:lpstr>
      <vt:lpstr>Dia 19</vt:lpstr>
    </vt:vector>
  </TitlesOfParts>
  <Company>Hogeschool</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Inleiding Welzijnswerk</dc:title>
  <dc:creator>Artevelde</dc:creator>
  <cp:lastModifiedBy>a</cp:lastModifiedBy>
  <cp:revision>535</cp:revision>
  <dcterms:created xsi:type="dcterms:W3CDTF">2010-09-27T14:46:40Z</dcterms:created>
  <dcterms:modified xsi:type="dcterms:W3CDTF">2011-01-21T10:59:21Z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16B37B75-002B-48C5-8FB4-3E187DBBBE3A</vt:lpwstr>
  </property>
  <property fmtid="{D5CDD505-2E9C-101B-9397-08002B2CF9AE}" pid="3" name="ArticulateUseProject">
    <vt:lpwstr>1</vt:lpwstr>
  </property>
  <property fmtid="{D5CDD505-2E9C-101B-9397-08002B2CF9AE}" pid="4" name="ArticulatePath">
    <vt:lpwstr>SWT2010-2011 les8</vt:lpwstr>
  </property>
  <property fmtid="{D5CDD505-2E9C-101B-9397-08002B2CF9AE}" pid="5" name="ArticulateProjectFull">
    <vt:lpwstr>C:\Documents and Settings\ladmin.ASAP01---8020XP\Mijn documenten\SWT-zelfstudie\Articulate PPT bestanden\SWT2010-2011 les8.ppta</vt:lpwstr>
  </property>
</Properties>
</file>